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6" r:id="rId2"/>
  </p:sldMasterIdLst>
  <p:notesMasterIdLst>
    <p:notesMasterId r:id="rId56"/>
  </p:notesMasterIdLst>
  <p:handoutMasterIdLst>
    <p:handoutMasterId r:id="rId57"/>
  </p:handoutMasterIdLst>
  <p:sldIdLst>
    <p:sldId id="265" r:id="rId3"/>
    <p:sldId id="341" r:id="rId4"/>
    <p:sldId id="375" r:id="rId5"/>
    <p:sldId id="407" r:id="rId6"/>
    <p:sldId id="344" r:id="rId7"/>
    <p:sldId id="376" r:id="rId8"/>
    <p:sldId id="377" r:id="rId9"/>
    <p:sldId id="378" r:id="rId10"/>
    <p:sldId id="389" r:id="rId11"/>
    <p:sldId id="379" r:id="rId12"/>
    <p:sldId id="380" r:id="rId13"/>
    <p:sldId id="381" r:id="rId14"/>
    <p:sldId id="382" r:id="rId15"/>
    <p:sldId id="408" r:id="rId16"/>
    <p:sldId id="411" r:id="rId17"/>
    <p:sldId id="412" r:id="rId18"/>
    <p:sldId id="406" r:id="rId19"/>
    <p:sldId id="383" r:id="rId20"/>
    <p:sldId id="390" r:id="rId21"/>
    <p:sldId id="391" r:id="rId22"/>
    <p:sldId id="392" r:id="rId23"/>
    <p:sldId id="393" r:id="rId24"/>
    <p:sldId id="345" r:id="rId25"/>
    <p:sldId id="360" r:id="rId26"/>
    <p:sldId id="343" r:id="rId27"/>
    <p:sldId id="361" r:id="rId28"/>
    <p:sldId id="362" r:id="rId29"/>
    <p:sldId id="363" r:id="rId30"/>
    <p:sldId id="364" r:id="rId31"/>
    <p:sldId id="368" r:id="rId32"/>
    <p:sldId id="369" r:id="rId33"/>
    <p:sldId id="370" r:id="rId34"/>
    <p:sldId id="371" r:id="rId35"/>
    <p:sldId id="372" r:id="rId36"/>
    <p:sldId id="373" r:id="rId37"/>
    <p:sldId id="374" r:id="rId38"/>
    <p:sldId id="359" r:id="rId39"/>
    <p:sldId id="410" r:id="rId40"/>
    <p:sldId id="342" r:id="rId41"/>
    <p:sldId id="409" r:id="rId42"/>
    <p:sldId id="394" r:id="rId43"/>
    <p:sldId id="346" r:id="rId44"/>
    <p:sldId id="347" r:id="rId45"/>
    <p:sldId id="348" r:id="rId46"/>
    <p:sldId id="349" r:id="rId47"/>
    <p:sldId id="396" r:id="rId48"/>
    <p:sldId id="400" r:id="rId49"/>
    <p:sldId id="401" r:id="rId50"/>
    <p:sldId id="402" r:id="rId51"/>
    <p:sldId id="404" r:id="rId52"/>
    <p:sldId id="395" r:id="rId53"/>
    <p:sldId id="405" r:id="rId54"/>
    <p:sldId id="330" r:id="rId55"/>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93A1"/>
    <a:srgbClr val="686868"/>
    <a:srgbClr val="D1ECEE"/>
    <a:srgbClr val="B5B5B5"/>
    <a:srgbClr val="56CDE3"/>
    <a:srgbClr val="9D3020"/>
    <a:srgbClr val="F68140"/>
    <a:srgbClr val="7F7F7F"/>
    <a:srgbClr val="172028"/>
    <a:srgbClr val="FAF9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10"/>
    <p:restoredTop sz="88535" autoAdjust="0"/>
  </p:normalViewPr>
  <p:slideViewPr>
    <p:cSldViewPr snapToGrid="0" snapToObjects="1">
      <p:cViewPr varScale="1">
        <p:scale>
          <a:sx n="99" d="100"/>
          <a:sy n="99" d="100"/>
        </p:scale>
        <p:origin x="389" y="77"/>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E74F2A-5CDD-2E42-B2BF-0C4E3B159787}" type="datetimeFigureOut">
              <a:rPr lang="en-US" smtClean="0"/>
              <a:t>1/20/2017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99B40A-9D10-E647-8492-3349D3145A6C}" type="slidenum">
              <a:rPr lang="en-US" smtClean="0"/>
              <a:t>‹#›</a:t>
            </a:fld>
            <a:endParaRPr lang="en-US"/>
          </a:p>
        </p:txBody>
      </p:sp>
    </p:spTree>
    <p:extLst>
      <p:ext uri="{BB962C8B-B14F-4D97-AF65-F5344CB8AC3E}">
        <p14:creationId xmlns:p14="http://schemas.microsoft.com/office/powerpoint/2010/main" val="10171939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A743E9-E6BB-C848-890E-6E4A694DE6A1}" type="datetimeFigureOut">
              <a:rPr lang="en-US" smtClean="0"/>
              <a:t>1/20/2017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BCFB05-9945-7440-AB02-8B25BCDA8F58}" type="slidenum">
              <a:rPr lang="en-US" smtClean="0"/>
              <a:t>‹#›</a:t>
            </a:fld>
            <a:endParaRPr lang="en-US"/>
          </a:p>
        </p:txBody>
      </p:sp>
    </p:spTree>
    <p:extLst>
      <p:ext uri="{BB962C8B-B14F-4D97-AF65-F5344CB8AC3E}">
        <p14:creationId xmlns:p14="http://schemas.microsoft.com/office/powerpoint/2010/main" val="1172968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a:t>
            </a:fld>
            <a:endParaRPr lang="en-US"/>
          </a:p>
        </p:txBody>
      </p:sp>
    </p:spTree>
    <p:extLst>
      <p:ext uri="{BB962C8B-B14F-4D97-AF65-F5344CB8AC3E}">
        <p14:creationId xmlns:p14="http://schemas.microsoft.com/office/powerpoint/2010/main" val="1452683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11</a:t>
            </a:fld>
            <a:endParaRPr lang="en-US"/>
          </a:p>
        </p:txBody>
      </p:sp>
    </p:spTree>
    <p:extLst>
      <p:ext uri="{BB962C8B-B14F-4D97-AF65-F5344CB8AC3E}">
        <p14:creationId xmlns:p14="http://schemas.microsoft.com/office/powerpoint/2010/main" val="3327529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12</a:t>
            </a:fld>
            <a:endParaRPr lang="en-US"/>
          </a:p>
        </p:txBody>
      </p:sp>
    </p:spTree>
    <p:extLst>
      <p:ext uri="{BB962C8B-B14F-4D97-AF65-F5344CB8AC3E}">
        <p14:creationId xmlns:p14="http://schemas.microsoft.com/office/powerpoint/2010/main" val="3439472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13</a:t>
            </a:fld>
            <a:endParaRPr lang="en-US"/>
          </a:p>
        </p:txBody>
      </p:sp>
    </p:spTree>
    <p:extLst>
      <p:ext uri="{BB962C8B-B14F-4D97-AF65-F5344CB8AC3E}">
        <p14:creationId xmlns:p14="http://schemas.microsoft.com/office/powerpoint/2010/main" val="34686707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14</a:t>
            </a:fld>
            <a:endParaRPr lang="en-US"/>
          </a:p>
        </p:txBody>
      </p:sp>
    </p:spTree>
    <p:extLst>
      <p:ext uri="{BB962C8B-B14F-4D97-AF65-F5344CB8AC3E}">
        <p14:creationId xmlns:p14="http://schemas.microsoft.com/office/powerpoint/2010/main" val="342812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17</a:t>
            </a:fld>
            <a:endParaRPr lang="en-US"/>
          </a:p>
        </p:txBody>
      </p:sp>
    </p:spTree>
    <p:extLst>
      <p:ext uri="{BB962C8B-B14F-4D97-AF65-F5344CB8AC3E}">
        <p14:creationId xmlns:p14="http://schemas.microsoft.com/office/powerpoint/2010/main" val="3187097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18</a:t>
            </a:fld>
            <a:endParaRPr lang="en-US"/>
          </a:p>
        </p:txBody>
      </p:sp>
    </p:spTree>
    <p:extLst>
      <p:ext uri="{BB962C8B-B14F-4D97-AF65-F5344CB8AC3E}">
        <p14:creationId xmlns:p14="http://schemas.microsoft.com/office/powerpoint/2010/main" val="3276623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19</a:t>
            </a:fld>
            <a:endParaRPr lang="en-US"/>
          </a:p>
        </p:txBody>
      </p:sp>
    </p:spTree>
    <p:extLst>
      <p:ext uri="{BB962C8B-B14F-4D97-AF65-F5344CB8AC3E}">
        <p14:creationId xmlns:p14="http://schemas.microsoft.com/office/powerpoint/2010/main" val="1853009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20</a:t>
            </a:fld>
            <a:endParaRPr lang="en-US"/>
          </a:p>
        </p:txBody>
      </p:sp>
    </p:spTree>
    <p:extLst>
      <p:ext uri="{BB962C8B-B14F-4D97-AF65-F5344CB8AC3E}">
        <p14:creationId xmlns:p14="http://schemas.microsoft.com/office/powerpoint/2010/main" val="1866841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21</a:t>
            </a:fld>
            <a:endParaRPr lang="en-US"/>
          </a:p>
        </p:txBody>
      </p:sp>
    </p:spTree>
    <p:extLst>
      <p:ext uri="{BB962C8B-B14F-4D97-AF65-F5344CB8AC3E}">
        <p14:creationId xmlns:p14="http://schemas.microsoft.com/office/powerpoint/2010/main" val="41649898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22</a:t>
            </a:fld>
            <a:endParaRPr lang="en-US"/>
          </a:p>
        </p:txBody>
      </p:sp>
    </p:spTree>
    <p:extLst>
      <p:ext uri="{BB962C8B-B14F-4D97-AF65-F5344CB8AC3E}">
        <p14:creationId xmlns:p14="http://schemas.microsoft.com/office/powerpoint/2010/main" val="1280394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525712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23</a:t>
            </a:fld>
            <a:endParaRPr lang="en-US"/>
          </a:p>
        </p:txBody>
      </p:sp>
    </p:spTree>
    <p:extLst>
      <p:ext uri="{BB962C8B-B14F-4D97-AF65-F5344CB8AC3E}">
        <p14:creationId xmlns:p14="http://schemas.microsoft.com/office/powerpoint/2010/main" val="240197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25</a:t>
            </a:fld>
            <a:endParaRPr lang="en-US"/>
          </a:p>
        </p:txBody>
      </p:sp>
    </p:spTree>
    <p:extLst>
      <p:ext uri="{BB962C8B-B14F-4D97-AF65-F5344CB8AC3E}">
        <p14:creationId xmlns:p14="http://schemas.microsoft.com/office/powerpoint/2010/main" val="33349711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26</a:t>
            </a:fld>
            <a:endParaRPr lang="en-US"/>
          </a:p>
        </p:txBody>
      </p:sp>
    </p:spTree>
    <p:extLst>
      <p:ext uri="{BB962C8B-B14F-4D97-AF65-F5344CB8AC3E}">
        <p14:creationId xmlns:p14="http://schemas.microsoft.com/office/powerpoint/2010/main" val="40262556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27</a:t>
            </a:fld>
            <a:endParaRPr lang="en-US"/>
          </a:p>
        </p:txBody>
      </p:sp>
    </p:spTree>
    <p:extLst>
      <p:ext uri="{BB962C8B-B14F-4D97-AF65-F5344CB8AC3E}">
        <p14:creationId xmlns:p14="http://schemas.microsoft.com/office/powerpoint/2010/main" val="338412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28</a:t>
            </a:fld>
            <a:endParaRPr lang="en-US"/>
          </a:p>
        </p:txBody>
      </p:sp>
    </p:spTree>
    <p:extLst>
      <p:ext uri="{BB962C8B-B14F-4D97-AF65-F5344CB8AC3E}">
        <p14:creationId xmlns:p14="http://schemas.microsoft.com/office/powerpoint/2010/main" val="2557316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29</a:t>
            </a:fld>
            <a:endParaRPr lang="en-US"/>
          </a:p>
        </p:txBody>
      </p:sp>
    </p:spTree>
    <p:extLst>
      <p:ext uri="{BB962C8B-B14F-4D97-AF65-F5344CB8AC3E}">
        <p14:creationId xmlns:p14="http://schemas.microsoft.com/office/powerpoint/2010/main" val="674994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30</a:t>
            </a:fld>
            <a:endParaRPr lang="en-US"/>
          </a:p>
        </p:txBody>
      </p:sp>
    </p:spTree>
    <p:extLst>
      <p:ext uri="{BB962C8B-B14F-4D97-AF65-F5344CB8AC3E}">
        <p14:creationId xmlns:p14="http://schemas.microsoft.com/office/powerpoint/2010/main" val="3197282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31</a:t>
            </a:fld>
            <a:endParaRPr lang="en-US"/>
          </a:p>
        </p:txBody>
      </p:sp>
    </p:spTree>
    <p:extLst>
      <p:ext uri="{BB962C8B-B14F-4D97-AF65-F5344CB8AC3E}">
        <p14:creationId xmlns:p14="http://schemas.microsoft.com/office/powerpoint/2010/main" val="26344080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32</a:t>
            </a:fld>
            <a:endParaRPr lang="en-US"/>
          </a:p>
        </p:txBody>
      </p:sp>
    </p:spTree>
    <p:extLst>
      <p:ext uri="{BB962C8B-B14F-4D97-AF65-F5344CB8AC3E}">
        <p14:creationId xmlns:p14="http://schemas.microsoft.com/office/powerpoint/2010/main" val="24181914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33</a:t>
            </a:fld>
            <a:endParaRPr lang="en-US"/>
          </a:p>
        </p:txBody>
      </p:sp>
    </p:spTree>
    <p:extLst>
      <p:ext uri="{BB962C8B-B14F-4D97-AF65-F5344CB8AC3E}">
        <p14:creationId xmlns:p14="http://schemas.microsoft.com/office/powerpoint/2010/main" val="1617913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4</a:t>
            </a:fld>
            <a:endParaRPr lang="en-US"/>
          </a:p>
        </p:txBody>
      </p:sp>
    </p:spTree>
    <p:extLst>
      <p:ext uri="{BB962C8B-B14F-4D97-AF65-F5344CB8AC3E}">
        <p14:creationId xmlns:p14="http://schemas.microsoft.com/office/powerpoint/2010/main" val="19183325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34</a:t>
            </a:fld>
            <a:endParaRPr lang="en-US"/>
          </a:p>
        </p:txBody>
      </p:sp>
    </p:spTree>
    <p:extLst>
      <p:ext uri="{BB962C8B-B14F-4D97-AF65-F5344CB8AC3E}">
        <p14:creationId xmlns:p14="http://schemas.microsoft.com/office/powerpoint/2010/main" val="24664962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35</a:t>
            </a:fld>
            <a:endParaRPr lang="en-US"/>
          </a:p>
        </p:txBody>
      </p:sp>
    </p:spTree>
    <p:extLst>
      <p:ext uri="{BB962C8B-B14F-4D97-AF65-F5344CB8AC3E}">
        <p14:creationId xmlns:p14="http://schemas.microsoft.com/office/powerpoint/2010/main" val="37349885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36</a:t>
            </a:fld>
            <a:endParaRPr lang="en-US"/>
          </a:p>
        </p:txBody>
      </p:sp>
    </p:spTree>
    <p:extLst>
      <p:ext uri="{BB962C8B-B14F-4D97-AF65-F5344CB8AC3E}">
        <p14:creationId xmlns:p14="http://schemas.microsoft.com/office/powerpoint/2010/main" val="33638942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39</a:t>
            </a:fld>
            <a:endParaRPr lang="en-US"/>
          </a:p>
        </p:txBody>
      </p:sp>
    </p:spTree>
    <p:extLst>
      <p:ext uri="{BB962C8B-B14F-4D97-AF65-F5344CB8AC3E}">
        <p14:creationId xmlns:p14="http://schemas.microsoft.com/office/powerpoint/2010/main" val="13684434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42</a:t>
            </a:fld>
            <a:endParaRPr lang="en-US"/>
          </a:p>
        </p:txBody>
      </p:sp>
    </p:spTree>
    <p:extLst>
      <p:ext uri="{BB962C8B-B14F-4D97-AF65-F5344CB8AC3E}">
        <p14:creationId xmlns:p14="http://schemas.microsoft.com/office/powerpoint/2010/main" val="5489658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43</a:t>
            </a:fld>
            <a:endParaRPr lang="en-US"/>
          </a:p>
        </p:txBody>
      </p:sp>
    </p:spTree>
    <p:extLst>
      <p:ext uri="{BB962C8B-B14F-4D97-AF65-F5344CB8AC3E}">
        <p14:creationId xmlns:p14="http://schemas.microsoft.com/office/powerpoint/2010/main" val="17012316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44</a:t>
            </a:fld>
            <a:endParaRPr lang="en-US"/>
          </a:p>
        </p:txBody>
      </p:sp>
    </p:spTree>
    <p:extLst>
      <p:ext uri="{BB962C8B-B14F-4D97-AF65-F5344CB8AC3E}">
        <p14:creationId xmlns:p14="http://schemas.microsoft.com/office/powerpoint/2010/main" val="40417437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45</a:t>
            </a:fld>
            <a:endParaRPr lang="en-US"/>
          </a:p>
        </p:txBody>
      </p:sp>
    </p:spTree>
    <p:extLst>
      <p:ext uri="{BB962C8B-B14F-4D97-AF65-F5344CB8AC3E}">
        <p14:creationId xmlns:p14="http://schemas.microsoft.com/office/powerpoint/2010/main" val="2192573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47</a:t>
            </a:fld>
            <a:endParaRPr lang="en-US"/>
          </a:p>
        </p:txBody>
      </p:sp>
    </p:spTree>
    <p:extLst>
      <p:ext uri="{BB962C8B-B14F-4D97-AF65-F5344CB8AC3E}">
        <p14:creationId xmlns:p14="http://schemas.microsoft.com/office/powerpoint/2010/main" val="25209980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48</a:t>
            </a:fld>
            <a:endParaRPr lang="en-US"/>
          </a:p>
        </p:txBody>
      </p:sp>
    </p:spTree>
    <p:extLst>
      <p:ext uri="{BB962C8B-B14F-4D97-AF65-F5344CB8AC3E}">
        <p14:creationId xmlns:p14="http://schemas.microsoft.com/office/powerpoint/2010/main" val="1832871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5</a:t>
            </a:fld>
            <a:endParaRPr lang="en-US"/>
          </a:p>
        </p:txBody>
      </p:sp>
    </p:spTree>
    <p:extLst>
      <p:ext uri="{BB962C8B-B14F-4D97-AF65-F5344CB8AC3E}">
        <p14:creationId xmlns:p14="http://schemas.microsoft.com/office/powerpoint/2010/main" val="19346682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53</a:t>
            </a:fld>
            <a:endParaRPr lang="en-US"/>
          </a:p>
        </p:txBody>
      </p:sp>
    </p:spTree>
    <p:extLst>
      <p:ext uri="{BB962C8B-B14F-4D97-AF65-F5344CB8AC3E}">
        <p14:creationId xmlns:p14="http://schemas.microsoft.com/office/powerpoint/2010/main" val="1195909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6</a:t>
            </a:fld>
            <a:endParaRPr lang="en-US"/>
          </a:p>
        </p:txBody>
      </p:sp>
    </p:spTree>
    <p:extLst>
      <p:ext uri="{BB962C8B-B14F-4D97-AF65-F5344CB8AC3E}">
        <p14:creationId xmlns:p14="http://schemas.microsoft.com/office/powerpoint/2010/main" val="1457161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7</a:t>
            </a:fld>
            <a:endParaRPr lang="en-US"/>
          </a:p>
        </p:txBody>
      </p:sp>
    </p:spTree>
    <p:extLst>
      <p:ext uri="{BB962C8B-B14F-4D97-AF65-F5344CB8AC3E}">
        <p14:creationId xmlns:p14="http://schemas.microsoft.com/office/powerpoint/2010/main" val="2546855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8</a:t>
            </a:fld>
            <a:endParaRPr lang="en-US"/>
          </a:p>
        </p:txBody>
      </p:sp>
    </p:spTree>
    <p:extLst>
      <p:ext uri="{BB962C8B-B14F-4D97-AF65-F5344CB8AC3E}">
        <p14:creationId xmlns:p14="http://schemas.microsoft.com/office/powerpoint/2010/main" val="1253112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9</a:t>
            </a:fld>
            <a:endParaRPr lang="en-US"/>
          </a:p>
        </p:txBody>
      </p:sp>
    </p:spTree>
    <p:extLst>
      <p:ext uri="{BB962C8B-B14F-4D97-AF65-F5344CB8AC3E}">
        <p14:creationId xmlns:p14="http://schemas.microsoft.com/office/powerpoint/2010/main" val="1978719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CFB05-9945-7440-AB02-8B25BCDA8F58}" type="slidenum">
              <a:rPr lang="en-US" smtClean="0"/>
              <a:t>10</a:t>
            </a:fld>
            <a:endParaRPr lang="en-US"/>
          </a:p>
        </p:txBody>
      </p:sp>
    </p:spTree>
    <p:extLst>
      <p:ext uri="{BB962C8B-B14F-4D97-AF65-F5344CB8AC3E}">
        <p14:creationId xmlns:p14="http://schemas.microsoft.com/office/powerpoint/2010/main" val="23320980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5.png"/><Relationship Id="rId5" Type="http://schemas.openxmlformats.org/officeDocument/2006/relationships/image" Target="../media/image10.png"/><Relationship Id="rId10" Type="http://schemas.openxmlformats.org/officeDocument/2006/relationships/image" Target="../media/image4.png"/><Relationship Id="rId4" Type="http://schemas.openxmlformats.org/officeDocument/2006/relationships/image" Target="../media/image9.png"/><Relationship Id="rId9"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 Id="rId6" Type="http://schemas.openxmlformats.org/officeDocument/2006/relationships/image" Target="../media/image11.png"/><Relationship Id="rId11" Type="http://schemas.openxmlformats.org/officeDocument/2006/relationships/image" Target="../media/image5.png"/><Relationship Id="rId5" Type="http://schemas.openxmlformats.org/officeDocument/2006/relationships/image" Target="../media/image10.png"/><Relationship Id="rId10" Type="http://schemas.openxmlformats.org/officeDocument/2006/relationships/image" Target="../media/image4.png"/><Relationship Id="rId4" Type="http://schemas.openxmlformats.org/officeDocument/2006/relationships/image" Target="../media/image9.png"/><Relationship Id="rId9"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tif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Master" Target="../slideMasters/slideMaster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ALL Practices">
    <p:bg>
      <p:bgPr>
        <a:solidFill>
          <a:srgbClr val="172028"/>
        </a:solidFill>
        <a:effectLst/>
      </p:bgPr>
    </p:bg>
    <p:spTree>
      <p:nvGrpSpPr>
        <p:cNvPr id="1" name=""/>
        <p:cNvGrpSpPr/>
        <p:nvPr/>
      </p:nvGrpSpPr>
      <p:grpSpPr>
        <a:xfrm>
          <a:off x="0" y="0"/>
          <a:ext cx="0" cy="0"/>
          <a:chOff x="0" y="0"/>
          <a:chExt cx="0" cy="0"/>
        </a:xfrm>
      </p:grpSpPr>
      <p:pic>
        <p:nvPicPr>
          <p:cNvPr id="19" name="Picture 18" descr="pk_logo.png"/>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3897022" y="937199"/>
            <a:ext cx="1349957" cy="1349957"/>
          </a:xfrm>
          <a:prstGeom prst="rect">
            <a:avLst/>
          </a:prstGeom>
        </p:spPr>
      </p:pic>
      <p:sp>
        <p:nvSpPr>
          <p:cNvPr id="26" name="TextBox 25"/>
          <p:cNvSpPr txBox="1"/>
          <p:nvPr userDrawn="1"/>
        </p:nvSpPr>
        <p:spPr>
          <a:xfrm>
            <a:off x="2426763" y="2565435"/>
            <a:ext cx="4290474" cy="461665"/>
          </a:xfrm>
          <a:prstGeom prst="rect">
            <a:avLst/>
          </a:prstGeom>
          <a:solidFill>
            <a:srgbClr val="6FA0A7">
              <a:alpha val="0"/>
            </a:srgbClr>
          </a:solidFill>
        </p:spPr>
        <p:txBody>
          <a:bodyPr wrap="square" rtlCol="0">
            <a:spAutoFit/>
          </a:bodyPr>
          <a:lstStyle/>
          <a:p>
            <a:pPr algn="ctr"/>
            <a:r>
              <a:rPr lang="en-US" sz="2400" dirty="0">
                <a:solidFill>
                  <a:schemeClr val="bg1">
                    <a:alpha val="30000"/>
                  </a:schemeClr>
                </a:solidFill>
                <a:latin typeface="Lato Light" charset="0"/>
                <a:ea typeface="Lato Light" charset="0"/>
                <a:cs typeface="Lato Light" charset="0"/>
              </a:rPr>
              <a:t>Innovative. Technology. Partner.</a:t>
            </a:r>
          </a:p>
        </p:txBody>
      </p:sp>
      <p:cxnSp>
        <p:nvCxnSpPr>
          <p:cNvPr id="27" name="Straight Connector 26"/>
          <p:cNvCxnSpPr/>
          <p:nvPr userDrawn="1"/>
        </p:nvCxnSpPr>
        <p:spPr>
          <a:xfrm flipV="1">
            <a:off x="1773575" y="3827199"/>
            <a:ext cx="0" cy="933467"/>
          </a:xfrm>
          <a:prstGeom prst="line">
            <a:avLst/>
          </a:prstGeom>
          <a:ln w="15875">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V="1">
            <a:off x="5393371" y="3812679"/>
            <a:ext cx="0" cy="933467"/>
          </a:xfrm>
          <a:prstGeom prst="line">
            <a:avLst/>
          </a:prstGeom>
          <a:ln w="15875">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flipV="1">
            <a:off x="7148393" y="3801409"/>
            <a:ext cx="0" cy="933467"/>
          </a:xfrm>
          <a:prstGeom prst="line">
            <a:avLst/>
          </a:prstGeom>
          <a:ln w="15875">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flipV="1">
            <a:off x="3748884" y="3812679"/>
            <a:ext cx="0" cy="933467"/>
          </a:xfrm>
          <a:prstGeom prst="line">
            <a:avLst/>
          </a:prstGeom>
          <a:ln w="15875">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grpSp>
        <p:nvGrpSpPr>
          <p:cNvPr id="31" name="Group 30"/>
          <p:cNvGrpSpPr/>
          <p:nvPr userDrawn="1"/>
        </p:nvGrpSpPr>
        <p:grpSpPr>
          <a:xfrm>
            <a:off x="426045" y="3736876"/>
            <a:ext cx="8161365" cy="1076422"/>
            <a:chOff x="568060" y="7430237"/>
            <a:chExt cx="10881820" cy="1435229"/>
          </a:xfrm>
        </p:grpSpPr>
        <p:pic>
          <p:nvPicPr>
            <p:cNvPr id="32" name="Picture 3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2929708" y="7430237"/>
              <a:ext cx="1435229" cy="1435229"/>
            </a:xfrm>
            <a:prstGeom prst="rect">
              <a:avLst/>
            </a:prstGeom>
          </p:spPr>
        </p:pic>
        <p:pic>
          <p:nvPicPr>
            <p:cNvPr id="33" name="Picture 32"/>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5291356" y="7430237"/>
              <a:ext cx="1435229" cy="1435229"/>
            </a:xfrm>
            <a:prstGeom prst="rect">
              <a:avLst/>
            </a:prstGeom>
          </p:spPr>
        </p:pic>
        <p:pic>
          <p:nvPicPr>
            <p:cNvPr id="34" name="Picture 33"/>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7653004" y="7430237"/>
              <a:ext cx="1435229" cy="1435229"/>
            </a:xfrm>
            <a:prstGeom prst="rect">
              <a:avLst/>
            </a:prstGeom>
          </p:spPr>
        </p:pic>
        <p:pic>
          <p:nvPicPr>
            <p:cNvPr id="35" name="Picture 34"/>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10014651" y="7430237"/>
              <a:ext cx="1435229" cy="1435229"/>
            </a:xfrm>
            <a:prstGeom prst="rect">
              <a:avLst/>
            </a:prstGeom>
          </p:spPr>
        </p:pic>
        <p:pic>
          <p:nvPicPr>
            <p:cNvPr id="36" name="Picture 35"/>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568060" y="7430237"/>
              <a:ext cx="1435229" cy="1435229"/>
            </a:xfrm>
            <a:prstGeom prst="rect">
              <a:avLst/>
            </a:prstGeom>
          </p:spPr>
        </p:pic>
      </p:grpSp>
    </p:spTree>
    <p:extLst>
      <p:ext uri="{BB962C8B-B14F-4D97-AF65-F5344CB8AC3E}">
        <p14:creationId xmlns:p14="http://schemas.microsoft.com/office/powerpoint/2010/main" val="968275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Overview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3131"/>
            <a:ext cx="9144000" cy="5163771"/>
          </a:xfrm>
          <a:prstGeom prst="rect">
            <a:avLst/>
          </a:prstGeom>
        </p:spPr>
      </p:pic>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294" y="-43131"/>
            <a:ext cx="9174294" cy="5177839"/>
          </a:xfrm>
          <a:prstGeom prst="rect">
            <a:avLst/>
          </a:prstGeom>
        </p:spPr>
      </p:pic>
      <p:sp>
        <p:nvSpPr>
          <p:cNvPr id="11" name="Rectangle 10"/>
          <p:cNvSpPr/>
          <p:nvPr userDrawn="1"/>
        </p:nvSpPr>
        <p:spPr>
          <a:xfrm>
            <a:off x="-30294" y="-57199"/>
            <a:ext cx="9174294" cy="5166360"/>
          </a:xfrm>
          <a:prstGeom prst="rect">
            <a:avLst/>
          </a:prstGeom>
          <a:gradFill>
            <a:gsLst>
              <a:gs pos="13000">
                <a:schemeClr val="tx1">
                  <a:alpha val="82000"/>
                </a:schemeClr>
              </a:gs>
              <a:gs pos="100000">
                <a:schemeClr val="tx1">
                  <a:alpha val="26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0"/>
          </p:nvPr>
        </p:nvSpPr>
        <p:spPr>
          <a:xfrm>
            <a:off x="4719896" y="2904564"/>
            <a:ext cx="3934323" cy="1960733"/>
          </a:xfrm>
          <a:prstGeom prst="rect">
            <a:avLst/>
          </a:prstGeom>
        </p:spPr>
        <p:txBody>
          <a:bodyPr/>
          <a:lstStyle>
            <a:lvl1pPr marL="0" indent="0">
              <a:buNone/>
              <a:defRPr sz="1800">
                <a:solidFill>
                  <a:schemeClr val="bg1"/>
                </a:solidFill>
                <a:latin typeface="Lato" charset="0"/>
                <a:ea typeface="Lato" charset="0"/>
                <a:cs typeface="Lato" charset="0"/>
              </a:defRPr>
            </a:lvl1pPr>
            <a:lvl2pPr marL="171450" indent="-155575">
              <a:tabLst/>
              <a:defRPr sz="1400">
                <a:solidFill>
                  <a:schemeClr val="bg1"/>
                </a:solidFill>
                <a:latin typeface="Lato" charset="0"/>
                <a:ea typeface="Lato" charset="0"/>
                <a:cs typeface="Lato" charset="0"/>
              </a:defRPr>
            </a:lvl2pPr>
            <a:lvl3pPr marL="582613" indent="-222250">
              <a:tabLst/>
              <a:defRPr sz="1200">
                <a:solidFill>
                  <a:schemeClr val="bg1"/>
                </a:solidFill>
                <a:latin typeface="Lato" charset="0"/>
                <a:ea typeface="Lato" charset="0"/>
                <a:cs typeface="Lato" charset="0"/>
              </a:defRPr>
            </a:lvl3pPr>
            <a:lvl4pPr marL="857250" indent="-274638">
              <a:tabLst/>
              <a:defRPr sz="1100">
                <a:solidFill>
                  <a:schemeClr val="bg1"/>
                </a:solidFill>
                <a:latin typeface="Lato" charset="0"/>
                <a:ea typeface="Lato" charset="0"/>
                <a:cs typeface="Lato" charset="0"/>
              </a:defRPr>
            </a:lvl4pPr>
            <a:lvl5pPr marL="1028700" indent="-188913">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7165328"/>
      </p:ext>
    </p:extLst>
  </p:cSld>
  <p:clrMapOvr>
    <a:masterClrMapping/>
  </p:clrMapOvr>
  <p:extLst mod="1">
    <p:ext uri="{DCECCB84-F9BA-43D5-87BE-67443E8EF086}">
      <p15:sldGuideLst xmlns:p15="http://schemas.microsoft.com/office/powerpoint/2012/main">
        <p15:guide id="1" orient="horz">
          <p15:clr>
            <a:srgbClr val="FBAE40"/>
          </p15:clr>
        </p15:guide>
        <p15:guide id="2" pos="2880">
          <p15:clr>
            <a:srgbClr val="FBAE40"/>
          </p15:clr>
        </p15:guide>
        <p15:guide id="3" orient="horz" pos="32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Overview 5">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alphaModFix amt="52000"/>
            <a:extLst>
              <a:ext uri="{28A0092B-C50C-407E-A947-70E740481C1C}">
                <a14:useLocalDpi xmlns:a14="http://schemas.microsoft.com/office/drawing/2010/main"/>
              </a:ext>
            </a:extLst>
          </a:blip>
          <a:srcRect/>
          <a:stretch/>
        </p:blipFill>
        <p:spPr>
          <a:xfrm>
            <a:off x="0" y="-26895"/>
            <a:ext cx="9144001" cy="5136777"/>
          </a:xfrm>
          <a:prstGeom prst="rect">
            <a:avLst/>
          </a:prstGeom>
        </p:spPr>
      </p:pic>
      <p:sp>
        <p:nvSpPr>
          <p:cNvPr id="4" name="Content Placeholder 3"/>
          <p:cNvSpPr>
            <a:spLocks noGrp="1"/>
          </p:cNvSpPr>
          <p:nvPr>
            <p:ph sz="quarter" idx="10"/>
          </p:nvPr>
        </p:nvSpPr>
        <p:spPr>
          <a:xfrm>
            <a:off x="4719896" y="2904564"/>
            <a:ext cx="3934323" cy="1960733"/>
          </a:xfrm>
          <a:prstGeom prst="rect">
            <a:avLst/>
          </a:prstGeom>
        </p:spPr>
        <p:txBody>
          <a:bodyPr/>
          <a:lstStyle>
            <a:lvl1pPr marL="0" indent="0">
              <a:buNone/>
              <a:defRPr sz="1800">
                <a:solidFill>
                  <a:schemeClr val="bg1"/>
                </a:solidFill>
                <a:latin typeface="Lato" charset="0"/>
                <a:ea typeface="Lato" charset="0"/>
                <a:cs typeface="Lato" charset="0"/>
              </a:defRPr>
            </a:lvl1pPr>
            <a:lvl2pPr marL="171450" indent="-155575">
              <a:tabLst/>
              <a:defRPr sz="1400">
                <a:solidFill>
                  <a:schemeClr val="bg1"/>
                </a:solidFill>
                <a:latin typeface="Lato" charset="0"/>
                <a:ea typeface="Lato" charset="0"/>
                <a:cs typeface="Lato" charset="0"/>
              </a:defRPr>
            </a:lvl2pPr>
            <a:lvl3pPr marL="582613" indent="-222250">
              <a:tabLst/>
              <a:defRPr sz="1200">
                <a:solidFill>
                  <a:schemeClr val="bg1"/>
                </a:solidFill>
                <a:latin typeface="Lato" charset="0"/>
                <a:ea typeface="Lato" charset="0"/>
                <a:cs typeface="Lato" charset="0"/>
              </a:defRPr>
            </a:lvl3pPr>
            <a:lvl4pPr marL="857250" indent="-274638">
              <a:tabLst/>
              <a:defRPr sz="1100">
                <a:solidFill>
                  <a:schemeClr val="bg1"/>
                </a:solidFill>
                <a:latin typeface="Lato" charset="0"/>
                <a:ea typeface="Lato" charset="0"/>
                <a:cs typeface="Lato" charset="0"/>
              </a:defRPr>
            </a:lvl4pPr>
            <a:lvl5pPr marL="1028700" indent="-188913">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951961"/>
      </p:ext>
    </p:extLst>
  </p:cSld>
  <p:clrMapOvr>
    <a:masterClrMapping/>
  </p:clrMapOvr>
  <p:extLst mod="1">
    <p:ext uri="{DCECCB84-F9BA-43D5-87BE-67443E8EF086}">
      <p15:sldGuideLst xmlns:p15="http://schemas.microsoft.com/office/powerpoint/2012/main">
        <p15:guide id="1" orient="horz">
          <p15:clr>
            <a:srgbClr val="FBAE40"/>
          </p15:clr>
        </p15:guide>
        <p15:guide id="2" pos="2880">
          <p15:clr>
            <a:srgbClr val="FBAE40"/>
          </p15:clr>
        </p15:guide>
        <p15:guide id="3" orient="horz" pos="32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Overview 4">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288"/>
            <a:ext cx="9144000" cy="5102352"/>
          </a:xfrm>
          <a:prstGeom prst="rect">
            <a:avLst/>
          </a:prstGeom>
        </p:spPr>
      </p:pic>
      <p:sp>
        <p:nvSpPr>
          <p:cNvPr id="11" name="Rectangle 10"/>
          <p:cNvSpPr/>
          <p:nvPr userDrawn="1"/>
        </p:nvSpPr>
        <p:spPr>
          <a:xfrm rot="10800000">
            <a:off x="0" y="0"/>
            <a:ext cx="9144000" cy="5166360"/>
          </a:xfrm>
          <a:prstGeom prst="rect">
            <a:avLst/>
          </a:prstGeom>
          <a:gradFill>
            <a:gsLst>
              <a:gs pos="13000">
                <a:schemeClr val="tx1">
                  <a:alpha val="82000"/>
                </a:schemeClr>
              </a:gs>
              <a:gs pos="100000">
                <a:schemeClr val="tx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0"/>
          </p:nvPr>
        </p:nvSpPr>
        <p:spPr>
          <a:xfrm>
            <a:off x="4719896" y="2904564"/>
            <a:ext cx="3934323" cy="1960733"/>
          </a:xfrm>
          <a:prstGeom prst="rect">
            <a:avLst/>
          </a:prstGeom>
        </p:spPr>
        <p:txBody>
          <a:bodyPr/>
          <a:lstStyle>
            <a:lvl1pPr marL="0" indent="0">
              <a:buNone/>
              <a:defRPr sz="1800">
                <a:solidFill>
                  <a:schemeClr val="bg1"/>
                </a:solidFill>
                <a:latin typeface="Lato" charset="0"/>
                <a:ea typeface="Lato" charset="0"/>
                <a:cs typeface="Lato" charset="0"/>
              </a:defRPr>
            </a:lvl1pPr>
            <a:lvl2pPr marL="171450" indent="-155575">
              <a:tabLst/>
              <a:defRPr sz="1400">
                <a:solidFill>
                  <a:schemeClr val="bg1"/>
                </a:solidFill>
                <a:latin typeface="Lato" charset="0"/>
                <a:ea typeface="Lato" charset="0"/>
                <a:cs typeface="Lato" charset="0"/>
              </a:defRPr>
            </a:lvl2pPr>
            <a:lvl3pPr marL="582613" indent="-222250">
              <a:tabLst/>
              <a:defRPr sz="1200">
                <a:solidFill>
                  <a:schemeClr val="bg1"/>
                </a:solidFill>
                <a:latin typeface="Lato" charset="0"/>
                <a:ea typeface="Lato" charset="0"/>
                <a:cs typeface="Lato" charset="0"/>
              </a:defRPr>
            </a:lvl3pPr>
            <a:lvl4pPr marL="857250" indent="-274638">
              <a:tabLst/>
              <a:defRPr sz="1100">
                <a:solidFill>
                  <a:schemeClr val="bg1"/>
                </a:solidFill>
                <a:latin typeface="Lato" charset="0"/>
                <a:ea typeface="Lato" charset="0"/>
                <a:cs typeface="Lato" charset="0"/>
              </a:defRPr>
            </a:lvl4pPr>
            <a:lvl5pPr marL="1028700" indent="-188913">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552573"/>
      </p:ext>
    </p:extLst>
  </p:cSld>
  <p:clrMapOvr>
    <a:masterClrMapping/>
  </p:clrMapOvr>
  <p:extLst mod="1">
    <p:ext uri="{DCECCB84-F9BA-43D5-87BE-67443E8EF086}">
      <p15:sldGuideLst xmlns:p15="http://schemas.microsoft.com/office/powerpoint/2012/main">
        <p15:guide id="1" orient="horz">
          <p15:clr>
            <a:srgbClr val="FBAE40"/>
          </p15:clr>
        </p15:guide>
        <p15:guide id="2" pos="2880">
          <p15:clr>
            <a:srgbClr val="FBAE40"/>
          </p15:clr>
        </p15:guide>
        <p15:guide id="3" orient="horz" pos="32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Name">
    <p:bg>
      <p:bgPr>
        <a:solidFill>
          <a:srgbClr val="686868"/>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737113" y="3761631"/>
            <a:ext cx="4929808" cy="757359"/>
          </a:xfrm>
          <a:prstGeom prst="rect">
            <a:avLst/>
          </a:prstGeom>
        </p:spPr>
        <p:txBody>
          <a:bodyPr anchor="ctr" anchorCtr="0">
            <a:normAutofit/>
          </a:bodyPr>
          <a:lstStyle>
            <a:lvl1pPr algn="r">
              <a:defRPr sz="2200">
                <a:solidFill>
                  <a:schemeClr val="bg1"/>
                </a:solidFill>
                <a:latin typeface="Lato" charset="0"/>
                <a:ea typeface="Lato" charset="0"/>
                <a:cs typeface="Lato" charset="0"/>
              </a:defRPr>
            </a:lvl1pPr>
          </a:lstStyle>
          <a:p>
            <a:r>
              <a:rPr lang="en-US" dirty="0"/>
              <a:t>Section Name</a:t>
            </a:r>
          </a:p>
        </p:txBody>
      </p:sp>
      <p:sp>
        <p:nvSpPr>
          <p:cNvPr id="7" name="TextBox 6"/>
          <p:cNvSpPr txBox="1"/>
          <p:nvPr userDrawn="1"/>
        </p:nvSpPr>
        <p:spPr>
          <a:xfrm>
            <a:off x="1810964" y="2199967"/>
            <a:ext cx="4290474" cy="403957"/>
          </a:xfrm>
          <a:prstGeom prst="rect">
            <a:avLst/>
          </a:prstGeom>
          <a:solidFill>
            <a:srgbClr val="6FA0A7">
              <a:alpha val="0"/>
            </a:srgbClr>
          </a:solidFill>
        </p:spPr>
        <p:txBody>
          <a:bodyPr wrap="square" rtlCol="0">
            <a:spAutoFit/>
          </a:bodyPr>
          <a:lstStyle/>
          <a:p>
            <a:pPr algn="ctr" defTabSz="685800"/>
            <a:r>
              <a:rPr lang="en-US" sz="2025"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1" y="1181723"/>
            <a:ext cx="2050391" cy="2417361"/>
          </a:xfrm>
          <a:prstGeom prst="rect">
            <a:avLst/>
          </a:prstGeom>
        </p:spPr>
      </p:pic>
    </p:spTree>
    <p:extLst>
      <p:ext uri="{BB962C8B-B14F-4D97-AF65-F5344CB8AC3E}">
        <p14:creationId xmlns:p14="http://schemas.microsoft.com/office/powerpoint/2010/main" val="10656080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K OVERVIEW!">
    <p:bg>
      <p:bgPr>
        <a:solidFill>
          <a:schemeClr val="bg1"/>
        </a:solidFill>
        <a:effectLst/>
      </p:bgPr>
    </p:bg>
    <p:spTree>
      <p:nvGrpSpPr>
        <p:cNvPr id="1" name=""/>
        <p:cNvGrpSpPr/>
        <p:nvPr/>
      </p:nvGrpSpPr>
      <p:grpSpPr>
        <a:xfrm>
          <a:off x="0" y="0"/>
          <a:ext cx="0" cy="0"/>
          <a:chOff x="0" y="0"/>
          <a:chExt cx="0" cy="0"/>
        </a:xfrm>
      </p:grpSpPr>
      <p:grpSp>
        <p:nvGrpSpPr>
          <p:cNvPr id="79" name="Group 78"/>
          <p:cNvGrpSpPr/>
          <p:nvPr userDrawn="1"/>
        </p:nvGrpSpPr>
        <p:grpSpPr>
          <a:xfrm>
            <a:off x="0" y="-5142310"/>
            <a:ext cx="9144000" cy="10284620"/>
            <a:chOff x="-1524000" y="-6856414"/>
            <a:chExt cx="12192000" cy="13712826"/>
          </a:xfrm>
          <a:solidFill>
            <a:srgbClr val="6FA0A7">
              <a:alpha val="0"/>
            </a:srgbClr>
          </a:solidFill>
        </p:grpSpPr>
        <p:grpSp>
          <p:nvGrpSpPr>
            <p:cNvPr id="80" name="Group 79"/>
            <p:cNvGrpSpPr/>
            <p:nvPr/>
          </p:nvGrpSpPr>
          <p:grpSpPr>
            <a:xfrm>
              <a:off x="0" y="-1"/>
              <a:ext cx="9144000" cy="6856413"/>
              <a:chOff x="0" y="-1"/>
              <a:chExt cx="9144000" cy="6856413"/>
            </a:xfrm>
            <a:grpFill/>
          </p:grpSpPr>
          <p:sp>
            <p:nvSpPr>
              <p:cNvPr id="85" name="Rectangle 84"/>
              <p:cNvSpPr/>
              <p:nvPr/>
            </p:nvSpPr>
            <p:spPr>
              <a:xfrm flipV="1">
                <a:off x="0" y="-1"/>
                <a:ext cx="9144000" cy="68564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700" b="1" dirty="0">
                  <a:solidFill>
                    <a:srgbClr val="B5B5B5"/>
                  </a:solidFill>
                  <a:latin typeface="Calibri"/>
                  <a:cs typeface="Calibri"/>
                </a:endParaRPr>
              </a:p>
            </p:txBody>
          </p:sp>
          <p:sp>
            <p:nvSpPr>
              <p:cNvPr id="86" name="TextBox 85"/>
              <p:cNvSpPr txBox="1"/>
              <p:nvPr/>
            </p:nvSpPr>
            <p:spPr>
              <a:xfrm>
                <a:off x="758247" y="3477973"/>
                <a:ext cx="7627509" cy="677108"/>
              </a:xfrm>
              <a:prstGeom prst="rect">
                <a:avLst/>
              </a:prstGeom>
              <a:grpFill/>
            </p:spPr>
            <p:txBody>
              <a:bodyPr wrap="square" rtlCol="0">
                <a:spAutoFit/>
              </a:bodyPr>
              <a:lstStyle/>
              <a:p>
                <a:pPr algn="ctr"/>
                <a:r>
                  <a:rPr lang="en-US" sz="2700" dirty="0">
                    <a:solidFill>
                      <a:srgbClr val="56CDE3"/>
                    </a:solidFill>
                    <a:latin typeface="Helvetica Neue Thin" charset="0"/>
                    <a:ea typeface="Helvetica Neue Thin" charset="0"/>
                    <a:cs typeface="Helvetica Neue Thin" charset="0"/>
                  </a:rPr>
                  <a:t>Innovative. Technology. Partner.</a:t>
                </a:r>
              </a:p>
            </p:txBody>
          </p:sp>
        </p:grpSp>
        <p:sp>
          <p:nvSpPr>
            <p:cNvPr id="81" name="Rectangle 80"/>
            <p:cNvSpPr/>
            <p:nvPr/>
          </p:nvSpPr>
          <p:spPr>
            <a:xfrm flipV="1">
              <a:off x="-1524000" y="-6856414"/>
              <a:ext cx="12192000" cy="6856413"/>
            </a:xfrm>
            <a:prstGeom prst="rect">
              <a:avLst/>
            </a:prstGeom>
            <a:solidFill>
              <a:srgbClr val="172028"/>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700" b="1" dirty="0">
                <a:solidFill>
                  <a:srgbClr val="B5B5B5"/>
                </a:solidFill>
                <a:latin typeface="Calibri"/>
                <a:cs typeface="Calibri"/>
              </a:endParaRPr>
            </a:p>
          </p:txBody>
        </p:sp>
        <p:grpSp>
          <p:nvGrpSpPr>
            <p:cNvPr id="82" name="Group 81"/>
            <p:cNvGrpSpPr/>
            <p:nvPr/>
          </p:nvGrpSpPr>
          <p:grpSpPr>
            <a:xfrm>
              <a:off x="3243013" y="-4717842"/>
              <a:ext cx="2678806" cy="2678804"/>
              <a:chOff x="3243013" y="2105895"/>
              <a:chExt cx="2678806" cy="2678804"/>
            </a:xfrm>
            <a:grpFill/>
          </p:grpSpPr>
          <p:sp>
            <p:nvSpPr>
              <p:cNvPr id="83" name="Freeform 82"/>
              <p:cNvSpPr/>
              <p:nvPr/>
            </p:nvSpPr>
            <p:spPr>
              <a:xfrm>
                <a:off x="3243013" y="2105895"/>
                <a:ext cx="2678806" cy="2678804"/>
              </a:xfrm>
              <a:custGeom>
                <a:avLst/>
                <a:gdLst>
                  <a:gd name="connsiteX0" fmla="*/ 0 w 856304"/>
                  <a:gd name="connsiteY0" fmla="*/ 428152 h 856304"/>
                  <a:gd name="connsiteX1" fmla="*/ 428152 w 856304"/>
                  <a:gd name="connsiteY1" fmla="*/ 0 h 856304"/>
                  <a:gd name="connsiteX2" fmla="*/ 856304 w 856304"/>
                  <a:gd name="connsiteY2" fmla="*/ 428152 h 856304"/>
                  <a:gd name="connsiteX3" fmla="*/ 428152 w 856304"/>
                  <a:gd name="connsiteY3" fmla="*/ 856304 h 856304"/>
                  <a:gd name="connsiteX4" fmla="*/ 0 w 856304"/>
                  <a:gd name="connsiteY4" fmla="*/ 428152 h 85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304" h="856304">
                    <a:moveTo>
                      <a:pt x="0" y="428152"/>
                    </a:moveTo>
                    <a:cubicBezTo>
                      <a:pt x="0" y="191690"/>
                      <a:pt x="191690" y="0"/>
                      <a:pt x="428152" y="0"/>
                    </a:cubicBezTo>
                    <a:cubicBezTo>
                      <a:pt x="664614" y="0"/>
                      <a:pt x="856304" y="191690"/>
                      <a:pt x="856304" y="428152"/>
                    </a:cubicBezTo>
                    <a:cubicBezTo>
                      <a:pt x="856304" y="664614"/>
                      <a:pt x="664614" y="856304"/>
                      <a:pt x="428152" y="856304"/>
                    </a:cubicBezTo>
                    <a:cubicBezTo>
                      <a:pt x="191690" y="856304"/>
                      <a:pt x="0" y="664614"/>
                      <a:pt x="0" y="428152"/>
                    </a:cubicBezTo>
                    <a:close/>
                  </a:path>
                </a:pathLst>
              </a:custGeom>
              <a:grpFill/>
              <a:ln w="222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900"/>
                  </a:spcAft>
                </a:pPr>
                <a:endParaRPr lang="en-US" sz="900" dirty="0">
                  <a:solidFill>
                    <a:srgbClr val="B5B5B5"/>
                  </a:solidFill>
                  <a:latin typeface="Helvetica Neue" charset="0"/>
                  <a:ea typeface="Helvetica Neue" charset="0"/>
                  <a:cs typeface="Helvetica Neue" charset="0"/>
                </a:endParaRPr>
              </a:p>
            </p:txBody>
          </p:sp>
          <p:sp>
            <p:nvSpPr>
              <p:cNvPr id="84" name="TextBox 83"/>
              <p:cNvSpPr txBox="1"/>
              <p:nvPr/>
            </p:nvSpPr>
            <p:spPr>
              <a:xfrm>
                <a:off x="3317173" y="3869114"/>
                <a:ext cx="2512743" cy="355653"/>
              </a:xfrm>
              <a:prstGeom prst="rect">
                <a:avLst/>
              </a:prstGeom>
              <a:grpFill/>
            </p:spPr>
            <p:txBody>
              <a:bodyPr wrap="square" rtlCol="0">
                <a:spAutoFit/>
              </a:bodyPr>
              <a:lstStyle/>
              <a:p>
                <a:pPr algn="ctr">
                  <a:lnSpc>
                    <a:spcPct val="150000"/>
                  </a:lnSpc>
                </a:pPr>
                <a:r>
                  <a:rPr lang="en-US" sz="800" dirty="0">
                    <a:solidFill>
                      <a:srgbClr val="56CDE3"/>
                    </a:solidFill>
                    <a:latin typeface="Helvetica Neue Thin" charset="0"/>
                    <a:ea typeface="Helvetica Neue Thin" charset="0"/>
                    <a:cs typeface="Helvetica Neue Thin" charset="0"/>
                  </a:rPr>
                  <a:t>Your connected technology partner.</a:t>
                </a:r>
              </a:p>
            </p:txBody>
          </p:sp>
        </p:grpSp>
      </p:grpSp>
      <p:pic>
        <p:nvPicPr>
          <p:cNvPr id="87" name="Picture 86" descr="pk_logo.png"/>
          <p:cNvPicPr>
            <a:picLocks noChangeAspect="1"/>
          </p:cNvPicPr>
          <p:nvPr userDrawn="1"/>
        </p:nvPicPr>
        <p:blipFill rotWithShape="1">
          <a:blip r:embed="rId2" cstate="screen">
            <a:alphaModFix/>
            <a:duotone>
              <a:prstClr val="black"/>
              <a:srgbClr val="686868">
                <a:tint val="45000"/>
                <a:satMod val="400000"/>
              </a:srgbClr>
            </a:duotone>
            <a:extLst>
              <a:ext uri="{28A0092B-C50C-407E-A947-70E740481C1C}">
                <a14:useLocalDpi xmlns:a14="http://schemas.microsoft.com/office/drawing/2010/main"/>
              </a:ext>
            </a:extLst>
          </a:blip>
          <a:srcRect l="-12628" r="-2545" b="-275"/>
          <a:stretch/>
        </p:blipFill>
        <p:spPr>
          <a:xfrm>
            <a:off x="4106695" y="-3587642"/>
            <a:ext cx="873728" cy="758619"/>
          </a:xfrm>
          <a:prstGeom prst="rect">
            <a:avLst/>
          </a:prstGeom>
        </p:spPr>
      </p:pic>
      <p:sp>
        <p:nvSpPr>
          <p:cNvPr id="88" name="Oval 87"/>
          <p:cNvSpPr/>
          <p:nvPr userDrawn="1"/>
        </p:nvSpPr>
        <p:spPr>
          <a:xfrm>
            <a:off x="2566300" y="596548"/>
            <a:ext cx="3986042" cy="3986042"/>
          </a:xfrm>
          <a:prstGeom prst="ellipse">
            <a:avLst/>
          </a:prstGeom>
          <a:solidFill>
            <a:schemeClr val="bg1">
              <a:lumMod val="50000"/>
              <a:lumOff val="50000"/>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t" anchorCtr="0"/>
          <a:lstStyle/>
          <a:p>
            <a:pPr algn="ctr"/>
            <a:endParaRPr lang="en-US" sz="700" b="1" dirty="0">
              <a:solidFill>
                <a:srgbClr val="B5B5B5"/>
              </a:solidFill>
              <a:latin typeface="Calibri"/>
              <a:cs typeface="Calibri"/>
            </a:endParaRPr>
          </a:p>
        </p:txBody>
      </p:sp>
      <p:sp>
        <p:nvSpPr>
          <p:cNvPr id="89" name="Rectangle 88"/>
          <p:cNvSpPr/>
          <p:nvPr userDrawn="1"/>
        </p:nvSpPr>
        <p:spPr>
          <a:xfrm flipV="1">
            <a:off x="-41888" y="-5151408"/>
            <a:ext cx="9144000" cy="5142310"/>
          </a:xfrm>
          <a:prstGeom prst="rect">
            <a:avLst/>
          </a:prstGeom>
          <a:solidFill>
            <a:schemeClr val="bg1">
              <a:lumMod val="50000"/>
              <a:lumOff val="50000"/>
              <a:alpha val="14000"/>
            </a:schemeClr>
          </a:solidFill>
          <a:ln>
            <a:noFill/>
          </a:ln>
          <a:effectLst/>
        </p:spPr>
        <p:style>
          <a:lnRef idx="1">
            <a:schemeClr val="accent1"/>
          </a:lnRef>
          <a:fillRef idx="3">
            <a:schemeClr val="accent1"/>
          </a:fillRef>
          <a:effectRef idx="2">
            <a:schemeClr val="accent1"/>
          </a:effectRef>
          <a:fontRef idx="minor">
            <a:schemeClr val="lt1"/>
          </a:fontRef>
        </p:style>
        <p:txBody>
          <a:bodyPr lIns="68580" tIns="34290" rIns="68580" bIns="34290" rtlCol="0" anchor="t" anchorCtr="0"/>
          <a:lstStyle/>
          <a:p>
            <a:pPr algn="ctr"/>
            <a:endParaRPr lang="en-US" sz="700" b="1" dirty="0">
              <a:solidFill>
                <a:srgbClr val="B5B5B5"/>
              </a:solidFill>
              <a:latin typeface="Calibri"/>
              <a:cs typeface="Calibri"/>
            </a:endParaRPr>
          </a:p>
        </p:txBody>
      </p:sp>
      <p:grpSp>
        <p:nvGrpSpPr>
          <p:cNvPr id="90" name="Group 89"/>
          <p:cNvGrpSpPr/>
          <p:nvPr userDrawn="1"/>
        </p:nvGrpSpPr>
        <p:grpSpPr>
          <a:xfrm>
            <a:off x="1183729" y="280529"/>
            <a:ext cx="6636299" cy="261513"/>
            <a:chOff x="54301" y="241896"/>
            <a:chExt cx="7694569" cy="327745"/>
          </a:xfrm>
        </p:grpSpPr>
        <p:sp>
          <p:nvSpPr>
            <p:cNvPr id="91" name="TextBox 90"/>
            <p:cNvSpPr txBox="1"/>
            <p:nvPr/>
          </p:nvSpPr>
          <p:spPr>
            <a:xfrm>
              <a:off x="54301" y="280347"/>
              <a:ext cx="7440255" cy="289294"/>
            </a:xfrm>
            <a:prstGeom prst="rect">
              <a:avLst/>
            </a:prstGeom>
            <a:noFill/>
            <a:ln>
              <a:noFill/>
            </a:ln>
          </p:spPr>
          <p:txBody>
            <a:bodyPr wrap="square" rtlCol="0">
              <a:spAutoFit/>
            </a:bodyPr>
            <a:lstStyle/>
            <a:p>
              <a:pPr indent="361941">
                <a:tabLst>
                  <a:tab pos="1866854" algn="l"/>
                  <a:tab pos="3581311" algn="l"/>
                  <a:tab pos="5333867" algn="l"/>
                </a:tabLst>
              </a:pPr>
              <a:r>
                <a:rPr lang="en-US" sz="900" dirty="0">
                  <a:solidFill>
                    <a:srgbClr val="B5B5B5"/>
                  </a:solidFill>
                  <a:latin typeface="Helvetica Neue" charset="0"/>
                  <a:ea typeface="Helvetica Neue" charset="0"/>
                  <a:cs typeface="Helvetica Neue" charset="0"/>
                </a:rPr>
                <a:t>COLLOCATED	DISTRIBUTED	NEARSHORE	OFFSHORE</a:t>
              </a:r>
            </a:p>
          </p:txBody>
        </p:sp>
        <p:cxnSp>
          <p:nvCxnSpPr>
            <p:cNvPr id="92" name="Straight Connector 91"/>
            <p:cNvCxnSpPr/>
            <p:nvPr/>
          </p:nvCxnSpPr>
          <p:spPr>
            <a:xfrm>
              <a:off x="119773" y="241896"/>
              <a:ext cx="7629097" cy="19306"/>
            </a:xfrm>
            <a:prstGeom prst="line">
              <a:avLst/>
            </a:prstGeom>
            <a:ln>
              <a:solidFill>
                <a:srgbClr val="B5B5B5"/>
              </a:solidFill>
              <a:headEnd type="oval"/>
              <a:tailEnd type="none"/>
            </a:ln>
            <a:effectLst/>
          </p:spPr>
          <p:style>
            <a:lnRef idx="2">
              <a:schemeClr val="accent1"/>
            </a:lnRef>
            <a:fillRef idx="0">
              <a:schemeClr val="accent1"/>
            </a:fillRef>
            <a:effectRef idx="1">
              <a:schemeClr val="accent1"/>
            </a:effectRef>
            <a:fontRef idx="minor">
              <a:schemeClr val="tx1"/>
            </a:fontRef>
          </p:style>
        </p:cxnSp>
      </p:grpSp>
      <p:grpSp>
        <p:nvGrpSpPr>
          <p:cNvPr id="93" name="Group 92"/>
          <p:cNvGrpSpPr/>
          <p:nvPr userDrawn="1"/>
        </p:nvGrpSpPr>
        <p:grpSpPr>
          <a:xfrm>
            <a:off x="1183726" y="59440"/>
            <a:ext cx="6817274" cy="369332"/>
            <a:chOff x="54300" y="-133955"/>
            <a:chExt cx="7719418" cy="462872"/>
          </a:xfrm>
        </p:grpSpPr>
        <p:sp>
          <p:nvSpPr>
            <p:cNvPr id="94" name="TextBox 93"/>
            <p:cNvSpPr txBox="1"/>
            <p:nvPr/>
          </p:nvSpPr>
          <p:spPr>
            <a:xfrm>
              <a:off x="54300" y="-133955"/>
              <a:ext cx="7719417" cy="462872"/>
            </a:xfrm>
            <a:prstGeom prst="rect">
              <a:avLst/>
            </a:prstGeom>
            <a:noFill/>
            <a:ln>
              <a:noFill/>
            </a:ln>
          </p:spPr>
          <p:txBody>
            <a:bodyPr wrap="square" rtlCol="0">
              <a:spAutoFit/>
            </a:bodyPr>
            <a:lstStyle/>
            <a:p>
              <a:pPr indent="361941">
                <a:tabLst>
                  <a:tab pos="2743132" algn="l"/>
                  <a:tab pos="5105273" algn="l"/>
                </a:tabLst>
              </a:pPr>
              <a:r>
                <a:rPr lang="en-US" sz="900" dirty="0">
                  <a:solidFill>
                    <a:srgbClr val="B5B5B5"/>
                  </a:solidFill>
                  <a:latin typeface="Helvetica Neue" charset="0"/>
                  <a:ea typeface="Helvetica Neue" charset="0"/>
                  <a:cs typeface="Helvetica Neue" charset="0"/>
                </a:rPr>
                <a:t>INNOVATION 	THOUGHT LEADERSHIP	CENTERS OF EXCELLENCE	</a:t>
              </a:r>
            </a:p>
          </p:txBody>
        </p:sp>
        <p:cxnSp>
          <p:nvCxnSpPr>
            <p:cNvPr id="95" name="Straight Connector 94"/>
            <p:cNvCxnSpPr/>
            <p:nvPr/>
          </p:nvCxnSpPr>
          <p:spPr>
            <a:xfrm>
              <a:off x="118901" y="144316"/>
              <a:ext cx="7654817" cy="17082"/>
            </a:xfrm>
            <a:prstGeom prst="line">
              <a:avLst/>
            </a:prstGeom>
            <a:ln>
              <a:solidFill>
                <a:srgbClr val="B5B5B5"/>
              </a:solidFill>
              <a:headEnd type="none"/>
              <a:tailEnd type="oval"/>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userDrawn="1"/>
        </p:nvGrpSpPr>
        <p:grpSpPr>
          <a:xfrm>
            <a:off x="2137027" y="498251"/>
            <a:ext cx="3023141" cy="1257972"/>
            <a:chOff x="2137026" y="498251"/>
            <a:chExt cx="3023141" cy="1257972"/>
          </a:xfrm>
        </p:grpSpPr>
        <p:grpSp>
          <p:nvGrpSpPr>
            <p:cNvPr id="97" name="Group 96"/>
            <p:cNvGrpSpPr/>
            <p:nvPr/>
          </p:nvGrpSpPr>
          <p:grpSpPr>
            <a:xfrm>
              <a:off x="2137026" y="498251"/>
              <a:ext cx="1959802" cy="589905"/>
              <a:chOff x="1325368" y="520905"/>
              <a:chExt cx="2613069" cy="786540"/>
            </a:xfrm>
          </p:grpSpPr>
          <p:sp>
            <p:nvSpPr>
              <p:cNvPr id="103" name="TextBox 5"/>
              <p:cNvSpPr txBox="1">
                <a:spLocks noChangeArrowheads="1"/>
              </p:cNvSpPr>
              <p:nvPr/>
            </p:nvSpPr>
            <p:spPr bwMode="auto">
              <a:xfrm>
                <a:off x="1325368" y="520905"/>
                <a:ext cx="2026506" cy="7865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algn="r">
                  <a:spcAft>
                    <a:spcPts val="450"/>
                  </a:spcAft>
                </a:pPr>
                <a:r>
                  <a:rPr lang="en-US" altLang="en-US" sz="800" dirty="0">
                    <a:solidFill>
                      <a:srgbClr val="B5B5B5"/>
                    </a:solidFill>
                    <a:latin typeface="Helvetica Neue" charset="0"/>
                    <a:ea typeface="Helvetica Neue" charset="0"/>
                    <a:cs typeface="Helvetica Neue" charset="0"/>
                  </a:rPr>
                  <a:t>Mobile/Multi-Channel</a:t>
                </a:r>
              </a:p>
              <a:p>
                <a:pPr marL="0" indent="0" algn="r">
                  <a:spcAft>
                    <a:spcPts val="450"/>
                  </a:spcAft>
                </a:pPr>
                <a:r>
                  <a:rPr lang="en-US" altLang="en-US" sz="800" dirty="0">
                    <a:solidFill>
                      <a:srgbClr val="B5B5B5"/>
                    </a:solidFill>
                    <a:latin typeface="Helvetica Neue" charset="0"/>
                    <a:ea typeface="Helvetica Neue" charset="0"/>
                    <a:cs typeface="Helvetica Neue" charset="0"/>
                  </a:rPr>
                  <a:t>Experience Design</a:t>
                </a:r>
              </a:p>
              <a:p>
                <a:pPr marL="0" indent="0" algn="r">
                  <a:spcAft>
                    <a:spcPts val="450"/>
                  </a:spcAft>
                </a:pPr>
                <a:r>
                  <a:rPr lang="en-US" altLang="en-US" sz="800" dirty="0">
                    <a:solidFill>
                      <a:srgbClr val="B5B5B5"/>
                    </a:solidFill>
                    <a:latin typeface="Helvetica Neue" charset="0"/>
                    <a:ea typeface="Helvetica Neue" charset="0"/>
                    <a:cs typeface="Helvetica Neue" charset="0"/>
                  </a:rPr>
                  <a:t>Internet of Things (</a:t>
                </a:r>
                <a:r>
                  <a:rPr lang="en-US" altLang="en-US" sz="800" dirty="0" err="1">
                    <a:solidFill>
                      <a:srgbClr val="B5B5B5"/>
                    </a:solidFill>
                    <a:latin typeface="Helvetica Neue" charset="0"/>
                    <a:ea typeface="Helvetica Neue" charset="0"/>
                    <a:cs typeface="Helvetica Neue" charset="0"/>
                  </a:rPr>
                  <a:t>IoT</a:t>
                </a:r>
                <a:r>
                  <a:rPr lang="en-US" altLang="en-US" sz="800" dirty="0">
                    <a:solidFill>
                      <a:srgbClr val="B5B5B5"/>
                    </a:solidFill>
                    <a:latin typeface="Helvetica Neue" charset="0"/>
                    <a:ea typeface="Helvetica Neue" charset="0"/>
                    <a:cs typeface="Helvetica Neue" charset="0"/>
                  </a:rPr>
                  <a:t>)</a:t>
                </a:r>
              </a:p>
            </p:txBody>
          </p:sp>
          <p:grpSp>
            <p:nvGrpSpPr>
              <p:cNvPr id="104" name="Group 103"/>
              <p:cNvGrpSpPr/>
              <p:nvPr/>
            </p:nvGrpSpPr>
            <p:grpSpPr>
              <a:xfrm flipH="1">
                <a:off x="3351869" y="651967"/>
                <a:ext cx="586568" cy="525402"/>
                <a:chOff x="1685239" y="666765"/>
                <a:chExt cx="586568" cy="525402"/>
              </a:xfrm>
            </p:grpSpPr>
            <p:sp>
              <p:nvSpPr>
                <p:cNvPr id="105" name="Freeform 104"/>
                <p:cNvSpPr/>
                <p:nvPr/>
              </p:nvSpPr>
              <p:spPr>
                <a:xfrm flipV="1">
                  <a:off x="2058003" y="666765"/>
                  <a:ext cx="213804" cy="525402"/>
                </a:xfrm>
                <a:custGeom>
                  <a:avLst/>
                  <a:gdLst>
                    <a:gd name="connsiteX0" fmla="*/ 0 w 115261"/>
                    <a:gd name="connsiteY0" fmla="*/ 0 h 806823"/>
                    <a:gd name="connsiteX1" fmla="*/ 0 w 115261"/>
                    <a:gd name="connsiteY1" fmla="*/ 806823 h 806823"/>
                    <a:gd name="connsiteX2" fmla="*/ 115261 w 115261"/>
                    <a:gd name="connsiteY2" fmla="*/ 806823 h 806823"/>
                    <a:gd name="connsiteX0" fmla="*/ 1605 w 116866"/>
                    <a:gd name="connsiteY0" fmla="*/ 0 h 806823"/>
                    <a:gd name="connsiteX1" fmla="*/ 0 w 116866"/>
                    <a:gd name="connsiteY1" fmla="*/ 64814 h 806823"/>
                    <a:gd name="connsiteX2" fmla="*/ 1605 w 116866"/>
                    <a:gd name="connsiteY2" fmla="*/ 806823 h 806823"/>
                    <a:gd name="connsiteX3" fmla="*/ 116866 w 116866"/>
                    <a:gd name="connsiteY3" fmla="*/ 806823 h 806823"/>
                    <a:gd name="connsiteX0" fmla="*/ 172931 w 172931"/>
                    <a:gd name="connsiteY0" fmla="*/ 0 h 743916"/>
                    <a:gd name="connsiteX1" fmla="*/ 0 w 172931"/>
                    <a:gd name="connsiteY1" fmla="*/ 1907 h 743916"/>
                    <a:gd name="connsiteX2" fmla="*/ 1605 w 172931"/>
                    <a:gd name="connsiteY2" fmla="*/ 743916 h 743916"/>
                    <a:gd name="connsiteX3" fmla="*/ 116866 w 172931"/>
                    <a:gd name="connsiteY3" fmla="*/ 743916 h 743916"/>
                    <a:gd name="connsiteX0" fmla="*/ 121755 w 121755"/>
                    <a:gd name="connsiteY0" fmla="*/ 952 h 742009"/>
                    <a:gd name="connsiteX1" fmla="*/ 0 w 121755"/>
                    <a:gd name="connsiteY1" fmla="*/ 0 h 742009"/>
                    <a:gd name="connsiteX2" fmla="*/ 1605 w 121755"/>
                    <a:gd name="connsiteY2" fmla="*/ 742009 h 742009"/>
                    <a:gd name="connsiteX3" fmla="*/ 116866 w 121755"/>
                    <a:gd name="connsiteY3" fmla="*/ 742009 h 742009"/>
                  </a:gdLst>
                  <a:ahLst/>
                  <a:cxnLst>
                    <a:cxn ang="0">
                      <a:pos x="connsiteX0" y="connsiteY0"/>
                    </a:cxn>
                    <a:cxn ang="0">
                      <a:pos x="connsiteX1" y="connsiteY1"/>
                    </a:cxn>
                    <a:cxn ang="0">
                      <a:pos x="connsiteX2" y="connsiteY2"/>
                    </a:cxn>
                    <a:cxn ang="0">
                      <a:pos x="connsiteX3" y="connsiteY3"/>
                    </a:cxn>
                  </a:cxnLst>
                  <a:rect l="l" t="t" r="r" b="b"/>
                  <a:pathLst>
                    <a:path w="121755" h="742009">
                      <a:moveTo>
                        <a:pt x="121755" y="952"/>
                      </a:moveTo>
                      <a:lnTo>
                        <a:pt x="0" y="0"/>
                      </a:lnTo>
                      <a:lnTo>
                        <a:pt x="1605" y="742009"/>
                      </a:lnTo>
                      <a:lnTo>
                        <a:pt x="116866" y="742009"/>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B5B5B5"/>
                    </a:solidFill>
                    <a:latin typeface="Calibri"/>
                  </a:endParaRPr>
                </a:p>
              </p:txBody>
            </p:sp>
            <p:cxnSp>
              <p:nvCxnSpPr>
                <p:cNvPr id="106" name="Straight Connector 105"/>
                <p:cNvCxnSpPr/>
                <p:nvPr/>
              </p:nvCxnSpPr>
              <p:spPr>
                <a:xfrm>
                  <a:off x="1685239" y="916787"/>
                  <a:ext cx="557527" cy="0"/>
                </a:xfrm>
                <a:prstGeom prst="line">
                  <a:avLst/>
                </a:pr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cxnSp>
          </p:grpSp>
        </p:grpSp>
        <p:grpSp>
          <p:nvGrpSpPr>
            <p:cNvPr id="98" name="Group 97"/>
            <p:cNvGrpSpPr/>
            <p:nvPr/>
          </p:nvGrpSpPr>
          <p:grpSpPr>
            <a:xfrm>
              <a:off x="4062887" y="570312"/>
              <a:ext cx="1097280" cy="1185911"/>
              <a:chOff x="3893183" y="760418"/>
              <a:chExt cx="1463040" cy="1581214"/>
            </a:xfrm>
          </p:grpSpPr>
          <p:grpSp>
            <p:nvGrpSpPr>
              <p:cNvPr id="99" name="Group 98"/>
              <p:cNvGrpSpPr/>
              <p:nvPr/>
            </p:nvGrpSpPr>
            <p:grpSpPr>
              <a:xfrm>
                <a:off x="4135348" y="902044"/>
                <a:ext cx="908064" cy="1439588"/>
                <a:chOff x="4135348" y="902038"/>
                <a:chExt cx="908064" cy="1439588"/>
              </a:xfrm>
            </p:grpSpPr>
            <p:cxnSp>
              <p:nvCxnSpPr>
                <p:cNvPr id="101" name="Straight Connector 100"/>
                <p:cNvCxnSpPr/>
                <p:nvPr/>
              </p:nvCxnSpPr>
              <p:spPr>
                <a:xfrm rot="5400000">
                  <a:off x="4288072" y="2044818"/>
                  <a:ext cx="593616"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pic>
              <p:nvPicPr>
                <p:cNvPr id="102" name="Picture 10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5348" y="902038"/>
                  <a:ext cx="908064" cy="795462"/>
                </a:xfrm>
                <a:prstGeom prst="rect">
                  <a:avLst/>
                </a:prstGeom>
                <a:noFill/>
              </p:spPr>
            </p:pic>
          </p:grpSp>
          <p:pic>
            <p:nvPicPr>
              <p:cNvPr id="100" name="Picture 9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93183" y="760418"/>
                <a:ext cx="1463040" cy="416965"/>
              </a:xfrm>
              <a:prstGeom prst="rect">
                <a:avLst/>
              </a:prstGeom>
            </p:spPr>
          </p:pic>
        </p:grpSp>
      </p:grpSp>
      <p:grpSp>
        <p:nvGrpSpPr>
          <p:cNvPr id="107" name="Group 106"/>
          <p:cNvGrpSpPr/>
          <p:nvPr userDrawn="1"/>
        </p:nvGrpSpPr>
        <p:grpSpPr>
          <a:xfrm>
            <a:off x="5341794" y="806097"/>
            <a:ext cx="1570032" cy="1822679"/>
            <a:chOff x="5341794" y="806096"/>
            <a:chExt cx="1570032" cy="1822679"/>
          </a:xfrm>
        </p:grpSpPr>
        <p:grpSp>
          <p:nvGrpSpPr>
            <p:cNvPr id="108" name="Group 107"/>
            <p:cNvGrpSpPr/>
            <p:nvPr/>
          </p:nvGrpSpPr>
          <p:grpSpPr>
            <a:xfrm flipH="1">
              <a:off x="5341794" y="806096"/>
              <a:ext cx="1336404" cy="1093762"/>
              <a:chOff x="6562452" y="1400722"/>
              <a:chExt cx="1926602" cy="1458348"/>
            </a:xfrm>
          </p:grpSpPr>
          <p:grpSp>
            <p:nvGrpSpPr>
              <p:cNvPr id="113" name="Group 112"/>
              <p:cNvGrpSpPr/>
              <p:nvPr/>
            </p:nvGrpSpPr>
            <p:grpSpPr>
              <a:xfrm flipV="1">
                <a:off x="6562452" y="1563116"/>
                <a:ext cx="171252" cy="1295954"/>
                <a:chOff x="1113768" y="4146141"/>
                <a:chExt cx="119178" cy="1311903"/>
              </a:xfrm>
            </p:grpSpPr>
            <p:sp>
              <p:nvSpPr>
                <p:cNvPr id="115" name="Freeform 114"/>
                <p:cNvSpPr/>
                <p:nvPr/>
              </p:nvSpPr>
              <p:spPr>
                <a:xfrm>
                  <a:off x="1115217" y="4146141"/>
                  <a:ext cx="115263" cy="679433"/>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000">
                    <a:solidFill>
                      <a:srgbClr val="B5B5B5"/>
                    </a:solidFill>
                    <a:latin typeface="Calibri"/>
                  </a:endParaRPr>
                </a:p>
              </p:txBody>
            </p:sp>
            <p:sp>
              <p:nvSpPr>
                <p:cNvPr id="116" name="Freeform 115"/>
                <p:cNvSpPr/>
                <p:nvPr/>
              </p:nvSpPr>
              <p:spPr>
                <a:xfrm>
                  <a:off x="1113768" y="4511284"/>
                  <a:ext cx="119178" cy="946760"/>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000">
                    <a:solidFill>
                      <a:srgbClr val="B5B5B5"/>
                    </a:solidFill>
                    <a:latin typeface="Calibri"/>
                  </a:endParaRPr>
                </a:p>
              </p:txBody>
            </p:sp>
            <p:sp>
              <p:nvSpPr>
                <p:cNvPr id="117" name="Freeform 116"/>
                <p:cNvSpPr/>
                <p:nvPr/>
              </p:nvSpPr>
              <p:spPr>
                <a:xfrm>
                  <a:off x="1115217" y="4271760"/>
                  <a:ext cx="115261" cy="913233"/>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000">
                    <a:solidFill>
                      <a:srgbClr val="B5B5B5"/>
                    </a:solidFill>
                    <a:latin typeface="Calibri"/>
                  </a:endParaRPr>
                </a:p>
              </p:txBody>
            </p:sp>
          </p:grpSp>
          <p:sp>
            <p:nvSpPr>
              <p:cNvPr id="114" name="TextBox 5"/>
              <p:cNvSpPr txBox="1">
                <a:spLocks noChangeArrowheads="1"/>
              </p:cNvSpPr>
              <p:nvPr/>
            </p:nvSpPr>
            <p:spPr bwMode="auto">
              <a:xfrm>
                <a:off x="6687514" y="1400722"/>
                <a:ext cx="1801540" cy="114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algn="r">
                  <a:lnSpc>
                    <a:spcPct val="130000"/>
                  </a:lnSpc>
                  <a:spcAft>
                    <a:spcPts val="450"/>
                  </a:spcAft>
                </a:pPr>
                <a:r>
                  <a:rPr lang="en-US" altLang="en-US" sz="800" dirty="0">
                    <a:solidFill>
                      <a:srgbClr val="B5B5B5"/>
                    </a:solidFill>
                    <a:latin typeface="Helvetica Neue" charset="0"/>
                    <a:ea typeface="Helvetica Neue" charset="0"/>
                    <a:cs typeface="Helvetica Neue" charset="0"/>
                  </a:rPr>
                  <a:t>CI/CD</a:t>
                </a:r>
              </a:p>
              <a:p>
                <a:pPr marL="0" indent="0" algn="r">
                  <a:lnSpc>
                    <a:spcPct val="130000"/>
                  </a:lnSpc>
                  <a:spcAft>
                    <a:spcPts val="450"/>
                  </a:spcAft>
                </a:pPr>
                <a:r>
                  <a:rPr lang="en-US" altLang="en-US" sz="800" dirty="0">
                    <a:solidFill>
                      <a:srgbClr val="B5B5B5"/>
                    </a:solidFill>
                    <a:latin typeface="Helvetica Neue" charset="0"/>
                    <a:ea typeface="Helvetica Neue" charset="0"/>
                    <a:cs typeface="Helvetica Neue" charset="0"/>
                  </a:rPr>
                  <a:t>Cloud Engineering</a:t>
                </a:r>
              </a:p>
              <a:p>
                <a:pPr marL="0" indent="0" algn="r">
                  <a:lnSpc>
                    <a:spcPct val="130000"/>
                  </a:lnSpc>
                  <a:spcAft>
                    <a:spcPts val="450"/>
                  </a:spcAft>
                </a:pPr>
                <a:r>
                  <a:rPr lang="en-US" altLang="en-US" sz="800" dirty="0">
                    <a:solidFill>
                      <a:srgbClr val="B5B5B5"/>
                    </a:solidFill>
                    <a:latin typeface="Helvetica Neue" charset="0"/>
                    <a:ea typeface="Helvetica Neue" charset="0"/>
                    <a:cs typeface="Helvetica Neue" charset="0"/>
                  </a:rPr>
                  <a:t>Enterprise Test &amp; Assurance</a:t>
                </a:r>
              </a:p>
            </p:txBody>
          </p:sp>
        </p:grpSp>
        <p:grpSp>
          <p:nvGrpSpPr>
            <p:cNvPr id="109" name="Group 108"/>
            <p:cNvGrpSpPr/>
            <p:nvPr/>
          </p:nvGrpSpPr>
          <p:grpSpPr>
            <a:xfrm>
              <a:off x="5804917" y="1889627"/>
              <a:ext cx="1106909" cy="739148"/>
              <a:chOff x="6292100" y="3207070"/>
              <a:chExt cx="1475879" cy="985530"/>
            </a:xfrm>
          </p:grpSpPr>
          <p:pic>
            <p:nvPicPr>
              <p:cNvPr id="111" name="Picture 1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86512" y="3598398"/>
                <a:ext cx="678313" cy="594202"/>
              </a:xfrm>
              <a:prstGeom prst="rect">
                <a:avLst/>
              </a:prstGeom>
            </p:spPr>
          </p:pic>
          <p:pic>
            <p:nvPicPr>
              <p:cNvPr id="112" name="Picture 1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92100" y="3207070"/>
                <a:ext cx="1475879" cy="420624"/>
              </a:xfrm>
              <a:prstGeom prst="rect">
                <a:avLst/>
              </a:prstGeom>
            </p:spPr>
          </p:pic>
        </p:grpSp>
        <p:cxnSp>
          <p:nvCxnSpPr>
            <p:cNvPr id="110" name="Straight Connector 109"/>
            <p:cNvCxnSpPr/>
            <p:nvPr/>
          </p:nvCxnSpPr>
          <p:spPr>
            <a:xfrm rot="9840000">
              <a:off x="5344192" y="2184209"/>
              <a:ext cx="445212"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grpSp>
      <p:grpSp>
        <p:nvGrpSpPr>
          <p:cNvPr id="118" name="Group 117"/>
          <p:cNvGrpSpPr/>
          <p:nvPr userDrawn="1"/>
        </p:nvGrpSpPr>
        <p:grpSpPr>
          <a:xfrm>
            <a:off x="1535814" y="1671382"/>
            <a:ext cx="2263472" cy="1643164"/>
            <a:chOff x="1535813" y="1671381"/>
            <a:chExt cx="2263472" cy="1643164"/>
          </a:xfrm>
        </p:grpSpPr>
        <p:grpSp>
          <p:nvGrpSpPr>
            <p:cNvPr id="119" name="Group 118"/>
            <p:cNvGrpSpPr/>
            <p:nvPr/>
          </p:nvGrpSpPr>
          <p:grpSpPr>
            <a:xfrm flipH="1">
              <a:off x="1535813" y="2535885"/>
              <a:ext cx="1285927" cy="778660"/>
              <a:chOff x="1517928" y="4248215"/>
              <a:chExt cx="2257102" cy="1038212"/>
            </a:xfrm>
          </p:grpSpPr>
          <p:grpSp>
            <p:nvGrpSpPr>
              <p:cNvPr id="126" name="Group 125"/>
              <p:cNvGrpSpPr/>
              <p:nvPr/>
            </p:nvGrpSpPr>
            <p:grpSpPr>
              <a:xfrm>
                <a:off x="1517928" y="4248215"/>
                <a:ext cx="117123" cy="873961"/>
                <a:chOff x="1014292" y="4444146"/>
                <a:chExt cx="117123" cy="873961"/>
              </a:xfrm>
            </p:grpSpPr>
            <p:sp>
              <p:nvSpPr>
                <p:cNvPr id="128" name="Freeform 127"/>
                <p:cNvSpPr/>
                <p:nvPr/>
              </p:nvSpPr>
              <p:spPr>
                <a:xfrm>
                  <a:off x="1014294" y="4444148"/>
                  <a:ext cx="117121" cy="381425"/>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solidFill>
                      <a:srgbClr val="B5B5B5"/>
                    </a:solidFill>
                    <a:latin typeface="Calibri"/>
                  </a:endParaRPr>
                </a:p>
              </p:txBody>
            </p:sp>
            <p:sp>
              <p:nvSpPr>
                <p:cNvPr id="129" name="Freeform 128"/>
                <p:cNvSpPr/>
                <p:nvPr/>
              </p:nvSpPr>
              <p:spPr>
                <a:xfrm>
                  <a:off x="1014292" y="4511284"/>
                  <a:ext cx="115261" cy="806823"/>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solidFill>
                      <a:srgbClr val="B5B5B5"/>
                    </a:solidFill>
                    <a:latin typeface="Calibri"/>
                  </a:endParaRPr>
                </a:p>
              </p:txBody>
            </p:sp>
            <p:sp>
              <p:nvSpPr>
                <p:cNvPr id="130" name="Freeform 129"/>
                <p:cNvSpPr/>
                <p:nvPr/>
              </p:nvSpPr>
              <p:spPr>
                <a:xfrm>
                  <a:off x="1014294" y="4444146"/>
                  <a:ext cx="115259" cy="634438"/>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a:solidFill>
                      <a:srgbClr val="B5B5B5"/>
                    </a:solidFill>
                    <a:latin typeface="Calibri"/>
                  </a:endParaRPr>
                </a:p>
              </p:txBody>
            </p:sp>
          </p:grpSp>
          <p:sp>
            <p:nvSpPr>
              <p:cNvPr id="127" name="TextBox 5"/>
              <p:cNvSpPr txBox="1">
                <a:spLocks noChangeArrowheads="1"/>
              </p:cNvSpPr>
              <p:nvPr/>
            </p:nvSpPr>
            <p:spPr bwMode="auto">
              <a:xfrm>
                <a:off x="1632415" y="4499888"/>
                <a:ext cx="2142615" cy="786539"/>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algn="r">
                  <a:spcAft>
                    <a:spcPts val="450"/>
                  </a:spcAft>
                </a:pPr>
                <a:r>
                  <a:rPr lang="en-US" altLang="en-US" sz="800" dirty="0">
                    <a:solidFill>
                      <a:srgbClr val="B5B5B5"/>
                    </a:solidFill>
                    <a:latin typeface="Helvetica Neue" charset="0"/>
                    <a:ea typeface="Helvetica Neue" charset="0"/>
                    <a:cs typeface="Helvetica Neue" charset="0"/>
                  </a:rPr>
                  <a:t>SAP</a:t>
                </a:r>
              </a:p>
              <a:p>
                <a:pPr marL="0" indent="0" algn="r">
                  <a:spcAft>
                    <a:spcPts val="450"/>
                  </a:spcAft>
                </a:pPr>
                <a:r>
                  <a:rPr lang="en-US" altLang="en-US" sz="800" dirty="0" err="1">
                    <a:solidFill>
                      <a:srgbClr val="B5B5B5"/>
                    </a:solidFill>
                    <a:latin typeface="Helvetica Neue" charset="0"/>
                    <a:ea typeface="Helvetica Neue" charset="0"/>
                    <a:cs typeface="Helvetica Neue" charset="0"/>
                  </a:rPr>
                  <a:t>Salesforce</a:t>
                </a:r>
                <a:endParaRPr lang="en-US" altLang="en-US" sz="800" dirty="0">
                  <a:solidFill>
                    <a:srgbClr val="B5B5B5"/>
                  </a:solidFill>
                  <a:latin typeface="Helvetica Neue" charset="0"/>
                  <a:ea typeface="Helvetica Neue" charset="0"/>
                  <a:cs typeface="Helvetica Neue" charset="0"/>
                </a:endParaRPr>
              </a:p>
              <a:p>
                <a:pPr marL="0" indent="0" algn="r">
                  <a:spcAft>
                    <a:spcPts val="450"/>
                  </a:spcAft>
                </a:pPr>
                <a:r>
                  <a:rPr lang="en-US" altLang="en-US" sz="800" dirty="0">
                    <a:solidFill>
                      <a:srgbClr val="B5B5B5"/>
                    </a:solidFill>
                    <a:latin typeface="Helvetica Neue" charset="0"/>
                    <a:ea typeface="Helvetica Neue" charset="0"/>
                    <a:cs typeface="Helvetica Neue" charset="0"/>
                  </a:rPr>
                  <a:t>Custom Solutions</a:t>
                </a:r>
              </a:p>
            </p:txBody>
          </p:sp>
        </p:grpSp>
        <p:grpSp>
          <p:nvGrpSpPr>
            <p:cNvPr id="120" name="Group 119"/>
            <p:cNvGrpSpPr/>
            <p:nvPr/>
          </p:nvGrpSpPr>
          <p:grpSpPr>
            <a:xfrm>
              <a:off x="2332969" y="1671381"/>
              <a:ext cx="1106909" cy="823655"/>
              <a:chOff x="1325368" y="3085250"/>
              <a:chExt cx="1475879" cy="1098206"/>
            </a:xfrm>
          </p:grpSpPr>
          <p:grpSp>
            <p:nvGrpSpPr>
              <p:cNvPr id="122" name="Group 121"/>
              <p:cNvGrpSpPr/>
              <p:nvPr/>
            </p:nvGrpSpPr>
            <p:grpSpPr>
              <a:xfrm>
                <a:off x="1674919" y="3560334"/>
                <a:ext cx="711326" cy="623122"/>
                <a:chOff x="1321624" y="3560334"/>
                <a:chExt cx="711326" cy="623122"/>
              </a:xfrm>
            </p:grpSpPr>
            <p:pic>
              <p:nvPicPr>
                <p:cNvPr id="124" name="Picture 1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21624" y="3560334"/>
                  <a:ext cx="711326" cy="623122"/>
                </a:xfrm>
                <a:prstGeom prst="rect">
                  <a:avLst/>
                </a:prstGeom>
              </p:spPr>
            </p:pic>
            <p:cxnSp>
              <p:nvCxnSpPr>
                <p:cNvPr id="125" name="Straight Connector 124"/>
                <p:cNvCxnSpPr/>
                <p:nvPr/>
              </p:nvCxnSpPr>
              <p:spPr>
                <a:xfrm>
                  <a:off x="1792456" y="3746912"/>
                  <a:ext cx="0" cy="0"/>
                </a:xfrm>
                <a:prstGeom prst="line">
                  <a:avLst/>
                </a:prstGeom>
              </p:spPr>
              <p:style>
                <a:lnRef idx="2">
                  <a:schemeClr val="accent1"/>
                </a:lnRef>
                <a:fillRef idx="0">
                  <a:schemeClr val="accent1"/>
                </a:fillRef>
                <a:effectRef idx="1">
                  <a:schemeClr val="accent1"/>
                </a:effectRef>
                <a:fontRef idx="minor">
                  <a:schemeClr val="tx1"/>
                </a:fontRef>
              </p:style>
            </p:cxnSp>
          </p:grpSp>
          <p:pic>
            <p:nvPicPr>
              <p:cNvPr id="123" name="Picture 12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25368" y="3085250"/>
                <a:ext cx="1475879" cy="420624"/>
              </a:xfrm>
              <a:prstGeom prst="rect">
                <a:avLst/>
              </a:prstGeom>
              <a:noFill/>
              <a:ln>
                <a:noFill/>
              </a:ln>
            </p:spPr>
          </p:pic>
        </p:grpSp>
        <p:cxnSp>
          <p:nvCxnSpPr>
            <p:cNvPr id="121" name="Straight Connector 120"/>
            <p:cNvCxnSpPr/>
            <p:nvPr/>
          </p:nvCxnSpPr>
          <p:spPr>
            <a:xfrm rot="11760000" flipV="1">
              <a:off x="3354073" y="2184209"/>
              <a:ext cx="445212"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grpSp>
      <p:grpSp>
        <p:nvGrpSpPr>
          <p:cNvPr id="131" name="Group 130"/>
          <p:cNvGrpSpPr/>
          <p:nvPr userDrawn="1"/>
        </p:nvGrpSpPr>
        <p:grpSpPr>
          <a:xfrm>
            <a:off x="5111581" y="3195008"/>
            <a:ext cx="2417941" cy="1283943"/>
            <a:chOff x="5111580" y="3195008"/>
            <a:chExt cx="2417941" cy="1283943"/>
          </a:xfrm>
        </p:grpSpPr>
        <p:grpSp>
          <p:nvGrpSpPr>
            <p:cNvPr id="132" name="Group 131"/>
            <p:cNvGrpSpPr/>
            <p:nvPr/>
          </p:nvGrpSpPr>
          <p:grpSpPr>
            <a:xfrm>
              <a:off x="6270422" y="3579544"/>
              <a:ext cx="1259099" cy="577081"/>
              <a:chOff x="5234570" y="5452400"/>
              <a:chExt cx="1678799" cy="769442"/>
            </a:xfrm>
          </p:grpSpPr>
          <p:sp>
            <p:nvSpPr>
              <p:cNvPr id="137" name="TextBox 5"/>
              <p:cNvSpPr txBox="1">
                <a:spLocks noChangeArrowheads="1"/>
              </p:cNvSpPr>
              <p:nvPr/>
            </p:nvSpPr>
            <p:spPr bwMode="auto">
              <a:xfrm>
                <a:off x="5806470" y="5452400"/>
                <a:ext cx="1106899" cy="769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a:spcAft>
                    <a:spcPts val="450"/>
                  </a:spcAft>
                </a:pPr>
                <a:r>
                  <a:rPr lang="en-US" altLang="en-US" sz="800" dirty="0">
                    <a:solidFill>
                      <a:srgbClr val="B5B5B5"/>
                    </a:solidFill>
                    <a:latin typeface="Helvetica Neue" charset="0"/>
                    <a:ea typeface="Helvetica Neue" charset="0"/>
                    <a:cs typeface="Helvetica Neue" charset="0"/>
                  </a:rPr>
                  <a:t>Reporting</a:t>
                </a:r>
              </a:p>
              <a:p>
                <a:pPr marL="0" indent="0">
                  <a:spcAft>
                    <a:spcPts val="450"/>
                  </a:spcAft>
                </a:pPr>
                <a:r>
                  <a:rPr lang="en-US" altLang="en-US" sz="800" dirty="0">
                    <a:solidFill>
                      <a:srgbClr val="B5B5B5"/>
                    </a:solidFill>
                    <a:latin typeface="Helvetica Neue" charset="0"/>
                    <a:ea typeface="Helvetica Neue" charset="0"/>
                    <a:cs typeface="Helvetica Neue" charset="0"/>
                  </a:rPr>
                  <a:t>Operational</a:t>
                </a:r>
              </a:p>
              <a:p>
                <a:pPr marL="0" indent="0">
                  <a:spcAft>
                    <a:spcPts val="450"/>
                  </a:spcAft>
                </a:pPr>
                <a:r>
                  <a:rPr lang="en-US" altLang="en-US" sz="800" dirty="0">
                    <a:solidFill>
                      <a:srgbClr val="B5B5B5"/>
                    </a:solidFill>
                    <a:latin typeface="Helvetica Neue" charset="0"/>
                    <a:ea typeface="Helvetica Neue" charset="0"/>
                    <a:cs typeface="Helvetica Neue" charset="0"/>
                  </a:rPr>
                  <a:t>Predictive</a:t>
                </a:r>
              </a:p>
            </p:txBody>
          </p:sp>
          <p:grpSp>
            <p:nvGrpSpPr>
              <p:cNvPr id="138" name="Group 137"/>
              <p:cNvGrpSpPr/>
              <p:nvPr/>
            </p:nvGrpSpPr>
            <p:grpSpPr>
              <a:xfrm>
                <a:off x="5234570" y="5568749"/>
                <a:ext cx="586563" cy="500043"/>
                <a:chOff x="1685239" y="666765"/>
                <a:chExt cx="586563" cy="500043"/>
              </a:xfrm>
            </p:grpSpPr>
            <p:sp>
              <p:nvSpPr>
                <p:cNvPr id="139" name="Freeform 138"/>
                <p:cNvSpPr/>
                <p:nvPr/>
              </p:nvSpPr>
              <p:spPr>
                <a:xfrm flipV="1">
                  <a:off x="2100632" y="666765"/>
                  <a:ext cx="171170" cy="500043"/>
                </a:xfrm>
                <a:custGeom>
                  <a:avLst/>
                  <a:gdLst>
                    <a:gd name="connsiteX0" fmla="*/ 0 w 115261"/>
                    <a:gd name="connsiteY0" fmla="*/ 0 h 806823"/>
                    <a:gd name="connsiteX1" fmla="*/ 0 w 115261"/>
                    <a:gd name="connsiteY1" fmla="*/ 806823 h 806823"/>
                    <a:gd name="connsiteX2" fmla="*/ 115261 w 115261"/>
                    <a:gd name="connsiteY2" fmla="*/ 806823 h 806823"/>
                    <a:gd name="connsiteX0" fmla="*/ 1605 w 116866"/>
                    <a:gd name="connsiteY0" fmla="*/ 0 h 806823"/>
                    <a:gd name="connsiteX1" fmla="*/ 0 w 116866"/>
                    <a:gd name="connsiteY1" fmla="*/ 64814 h 806823"/>
                    <a:gd name="connsiteX2" fmla="*/ 1605 w 116866"/>
                    <a:gd name="connsiteY2" fmla="*/ 806823 h 806823"/>
                    <a:gd name="connsiteX3" fmla="*/ 116866 w 116866"/>
                    <a:gd name="connsiteY3" fmla="*/ 806823 h 806823"/>
                    <a:gd name="connsiteX0" fmla="*/ 172931 w 172931"/>
                    <a:gd name="connsiteY0" fmla="*/ 0 h 743916"/>
                    <a:gd name="connsiteX1" fmla="*/ 0 w 172931"/>
                    <a:gd name="connsiteY1" fmla="*/ 1907 h 743916"/>
                    <a:gd name="connsiteX2" fmla="*/ 1605 w 172931"/>
                    <a:gd name="connsiteY2" fmla="*/ 743916 h 743916"/>
                    <a:gd name="connsiteX3" fmla="*/ 116866 w 172931"/>
                    <a:gd name="connsiteY3" fmla="*/ 743916 h 743916"/>
                    <a:gd name="connsiteX0" fmla="*/ 121755 w 121755"/>
                    <a:gd name="connsiteY0" fmla="*/ 952 h 742009"/>
                    <a:gd name="connsiteX1" fmla="*/ 0 w 121755"/>
                    <a:gd name="connsiteY1" fmla="*/ 0 h 742009"/>
                    <a:gd name="connsiteX2" fmla="*/ 1605 w 121755"/>
                    <a:gd name="connsiteY2" fmla="*/ 742009 h 742009"/>
                    <a:gd name="connsiteX3" fmla="*/ 116866 w 121755"/>
                    <a:gd name="connsiteY3" fmla="*/ 742009 h 742009"/>
                  </a:gdLst>
                  <a:ahLst/>
                  <a:cxnLst>
                    <a:cxn ang="0">
                      <a:pos x="connsiteX0" y="connsiteY0"/>
                    </a:cxn>
                    <a:cxn ang="0">
                      <a:pos x="connsiteX1" y="connsiteY1"/>
                    </a:cxn>
                    <a:cxn ang="0">
                      <a:pos x="connsiteX2" y="connsiteY2"/>
                    </a:cxn>
                    <a:cxn ang="0">
                      <a:pos x="connsiteX3" y="connsiteY3"/>
                    </a:cxn>
                  </a:cxnLst>
                  <a:rect l="l" t="t" r="r" b="b"/>
                  <a:pathLst>
                    <a:path w="121755" h="742009">
                      <a:moveTo>
                        <a:pt x="121755" y="952"/>
                      </a:moveTo>
                      <a:lnTo>
                        <a:pt x="0" y="0"/>
                      </a:lnTo>
                      <a:lnTo>
                        <a:pt x="1605" y="742009"/>
                      </a:lnTo>
                      <a:lnTo>
                        <a:pt x="116866" y="742009"/>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B5B5B5"/>
                    </a:solidFill>
                    <a:latin typeface="Calibri"/>
                  </a:endParaRPr>
                </a:p>
              </p:txBody>
            </p:sp>
            <p:cxnSp>
              <p:nvCxnSpPr>
                <p:cNvPr id="140" name="Straight Connector 139"/>
                <p:cNvCxnSpPr/>
                <p:nvPr/>
              </p:nvCxnSpPr>
              <p:spPr>
                <a:xfrm>
                  <a:off x="1685239" y="916787"/>
                  <a:ext cx="557527" cy="0"/>
                </a:xfrm>
                <a:prstGeom prst="line">
                  <a:avLst/>
                </a:prstGeom>
                <a:noFill/>
                <a:ln w="12700">
                  <a:solidFill>
                    <a:srgbClr val="B5B5B5"/>
                  </a:solidFill>
                </a:ln>
                <a:effectLst/>
              </p:spPr>
              <p:style>
                <a:lnRef idx="1">
                  <a:schemeClr val="accent1"/>
                </a:lnRef>
                <a:fillRef idx="3">
                  <a:schemeClr val="accent1"/>
                </a:fillRef>
                <a:effectRef idx="2">
                  <a:schemeClr val="accent1"/>
                </a:effectRef>
                <a:fontRef idx="minor">
                  <a:schemeClr val="lt1"/>
                </a:fontRef>
              </p:style>
            </p:cxnSp>
          </p:grpSp>
        </p:grpSp>
        <p:grpSp>
          <p:nvGrpSpPr>
            <p:cNvPr id="133" name="Group 132"/>
            <p:cNvGrpSpPr/>
            <p:nvPr/>
          </p:nvGrpSpPr>
          <p:grpSpPr>
            <a:xfrm>
              <a:off x="5111580" y="3604330"/>
              <a:ext cx="1106904" cy="874621"/>
              <a:chOff x="3906174" y="4755532"/>
              <a:chExt cx="1475872" cy="1166161"/>
            </a:xfrm>
          </p:grpSpPr>
          <p:pic>
            <p:nvPicPr>
              <p:cNvPr id="135" name="Picture 13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16147" y="5107875"/>
                <a:ext cx="929014" cy="813818"/>
              </a:xfrm>
              <a:prstGeom prst="rect">
                <a:avLst/>
              </a:prstGeom>
            </p:spPr>
          </p:pic>
          <p:pic>
            <p:nvPicPr>
              <p:cNvPr id="136" name="Picture 13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906174" y="4755532"/>
                <a:ext cx="1475872" cy="420624"/>
              </a:xfrm>
              <a:prstGeom prst="rect">
                <a:avLst/>
              </a:prstGeom>
            </p:spPr>
          </p:pic>
        </p:grpSp>
        <p:cxnSp>
          <p:nvCxnSpPr>
            <p:cNvPr id="134" name="Straight Connector 133"/>
            <p:cNvCxnSpPr/>
            <p:nvPr/>
          </p:nvCxnSpPr>
          <p:spPr>
            <a:xfrm rot="13500000">
              <a:off x="5017932" y="3417614"/>
              <a:ext cx="445212"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userDrawn="1"/>
        </p:nvGrpSpPr>
        <p:grpSpPr>
          <a:xfrm>
            <a:off x="1900425" y="3417615"/>
            <a:ext cx="2237776" cy="1561045"/>
            <a:chOff x="1900425" y="3417614"/>
            <a:chExt cx="2237776" cy="1561045"/>
          </a:xfrm>
        </p:grpSpPr>
        <p:grpSp>
          <p:nvGrpSpPr>
            <p:cNvPr id="142" name="Group 141"/>
            <p:cNvGrpSpPr/>
            <p:nvPr/>
          </p:nvGrpSpPr>
          <p:grpSpPr>
            <a:xfrm>
              <a:off x="1900425" y="3417614"/>
              <a:ext cx="2237776" cy="1561045"/>
              <a:chOff x="1900425" y="3417614"/>
              <a:chExt cx="2237776" cy="1561045"/>
            </a:xfrm>
          </p:grpSpPr>
          <p:cxnSp>
            <p:nvCxnSpPr>
              <p:cNvPr id="145" name="Straight Connector 144"/>
              <p:cNvCxnSpPr/>
              <p:nvPr/>
            </p:nvCxnSpPr>
            <p:spPr>
              <a:xfrm>
                <a:off x="4138201" y="4978659"/>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rot="8100000" flipV="1">
                <a:off x="3652217" y="3417614"/>
                <a:ext cx="445212"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grpSp>
            <p:nvGrpSpPr>
              <p:cNvPr id="147" name="Group 146"/>
              <p:cNvGrpSpPr/>
              <p:nvPr/>
            </p:nvGrpSpPr>
            <p:grpSpPr>
              <a:xfrm>
                <a:off x="1900425" y="3849716"/>
                <a:ext cx="1342443" cy="577081"/>
                <a:chOff x="4414267" y="5675791"/>
                <a:chExt cx="1789926" cy="769442"/>
              </a:xfrm>
            </p:grpSpPr>
            <p:sp>
              <p:nvSpPr>
                <p:cNvPr id="148" name="TextBox 5"/>
                <p:cNvSpPr txBox="1">
                  <a:spLocks noChangeArrowheads="1"/>
                </p:cNvSpPr>
                <p:nvPr/>
              </p:nvSpPr>
              <p:spPr bwMode="auto">
                <a:xfrm>
                  <a:off x="4414267" y="5675791"/>
                  <a:ext cx="1287808" cy="769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algn="r">
                    <a:spcAft>
                      <a:spcPts val="450"/>
                    </a:spcAft>
                  </a:pPr>
                  <a:r>
                    <a:rPr lang="en-US" altLang="en-US" sz="800" dirty="0">
                      <a:solidFill>
                        <a:srgbClr val="B5B5B5"/>
                      </a:solidFill>
                      <a:latin typeface="Helvetica Neue" charset="0"/>
                      <a:ea typeface="Helvetica Neue" charset="0"/>
                      <a:cs typeface="Helvetica Neue" charset="0"/>
                    </a:rPr>
                    <a:t>API Gateways</a:t>
                  </a:r>
                </a:p>
                <a:p>
                  <a:pPr marL="0" indent="0" algn="r">
                    <a:spcAft>
                      <a:spcPts val="450"/>
                    </a:spcAft>
                  </a:pPr>
                  <a:r>
                    <a:rPr lang="en-US" altLang="en-US" sz="800" dirty="0">
                      <a:solidFill>
                        <a:srgbClr val="B5B5B5"/>
                      </a:solidFill>
                      <a:latin typeface="Helvetica Neue" charset="0"/>
                      <a:ea typeface="Helvetica Neue" charset="0"/>
                      <a:cs typeface="Helvetica Neue" charset="0"/>
                    </a:rPr>
                    <a:t>API Management</a:t>
                  </a:r>
                </a:p>
                <a:p>
                  <a:pPr marL="0" indent="0" algn="r">
                    <a:spcAft>
                      <a:spcPts val="450"/>
                    </a:spcAft>
                  </a:pPr>
                  <a:r>
                    <a:rPr lang="en-US" altLang="en-US" sz="800" dirty="0">
                      <a:solidFill>
                        <a:srgbClr val="B5B5B5"/>
                      </a:solidFill>
                      <a:latin typeface="Helvetica Neue" charset="0"/>
                      <a:ea typeface="Helvetica Neue" charset="0"/>
                      <a:cs typeface="Helvetica Neue" charset="0"/>
                    </a:rPr>
                    <a:t>B2B / B2C</a:t>
                  </a:r>
                </a:p>
              </p:txBody>
            </p:sp>
            <p:grpSp>
              <p:nvGrpSpPr>
                <p:cNvPr id="149" name="Group 148"/>
                <p:cNvGrpSpPr/>
                <p:nvPr/>
              </p:nvGrpSpPr>
              <p:grpSpPr>
                <a:xfrm>
                  <a:off x="5646666" y="5835680"/>
                  <a:ext cx="557527" cy="500043"/>
                  <a:chOff x="2097335" y="933696"/>
                  <a:chExt cx="557527" cy="500043"/>
                </a:xfrm>
              </p:grpSpPr>
              <p:sp>
                <p:nvSpPr>
                  <p:cNvPr id="150" name="Freeform 149"/>
                  <p:cNvSpPr/>
                  <p:nvPr/>
                </p:nvSpPr>
                <p:spPr>
                  <a:xfrm flipH="1" flipV="1">
                    <a:off x="2100632" y="933696"/>
                    <a:ext cx="171169" cy="500043"/>
                  </a:xfrm>
                  <a:custGeom>
                    <a:avLst/>
                    <a:gdLst>
                      <a:gd name="connsiteX0" fmla="*/ 0 w 115261"/>
                      <a:gd name="connsiteY0" fmla="*/ 0 h 806823"/>
                      <a:gd name="connsiteX1" fmla="*/ 0 w 115261"/>
                      <a:gd name="connsiteY1" fmla="*/ 806823 h 806823"/>
                      <a:gd name="connsiteX2" fmla="*/ 115261 w 115261"/>
                      <a:gd name="connsiteY2" fmla="*/ 806823 h 806823"/>
                      <a:gd name="connsiteX0" fmla="*/ 1605 w 116866"/>
                      <a:gd name="connsiteY0" fmla="*/ 0 h 806823"/>
                      <a:gd name="connsiteX1" fmla="*/ 0 w 116866"/>
                      <a:gd name="connsiteY1" fmla="*/ 64814 h 806823"/>
                      <a:gd name="connsiteX2" fmla="*/ 1605 w 116866"/>
                      <a:gd name="connsiteY2" fmla="*/ 806823 h 806823"/>
                      <a:gd name="connsiteX3" fmla="*/ 116866 w 116866"/>
                      <a:gd name="connsiteY3" fmla="*/ 806823 h 806823"/>
                      <a:gd name="connsiteX0" fmla="*/ 172931 w 172931"/>
                      <a:gd name="connsiteY0" fmla="*/ 0 h 743916"/>
                      <a:gd name="connsiteX1" fmla="*/ 0 w 172931"/>
                      <a:gd name="connsiteY1" fmla="*/ 1907 h 743916"/>
                      <a:gd name="connsiteX2" fmla="*/ 1605 w 172931"/>
                      <a:gd name="connsiteY2" fmla="*/ 743916 h 743916"/>
                      <a:gd name="connsiteX3" fmla="*/ 116866 w 172931"/>
                      <a:gd name="connsiteY3" fmla="*/ 743916 h 743916"/>
                      <a:gd name="connsiteX0" fmla="*/ 121755 w 121755"/>
                      <a:gd name="connsiteY0" fmla="*/ 952 h 742009"/>
                      <a:gd name="connsiteX1" fmla="*/ 0 w 121755"/>
                      <a:gd name="connsiteY1" fmla="*/ 0 h 742009"/>
                      <a:gd name="connsiteX2" fmla="*/ 1605 w 121755"/>
                      <a:gd name="connsiteY2" fmla="*/ 742009 h 742009"/>
                      <a:gd name="connsiteX3" fmla="*/ 116866 w 121755"/>
                      <a:gd name="connsiteY3" fmla="*/ 742009 h 742009"/>
                    </a:gdLst>
                    <a:ahLst/>
                    <a:cxnLst>
                      <a:cxn ang="0">
                        <a:pos x="connsiteX0" y="connsiteY0"/>
                      </a:cxn>
                      <a:cxn ang="0">
                        <a:pos x="connsiteX1" y="connsiteY1"/>
                      </a:cxn>
                      <a:cxn ang="0">
                        <a:pos x="connsiteX2" y="connsiteY2"/>
                      </a:cxn>
                      <a:cxn ang="0">
                        <a:pos x="connsiteX3" y="connsiteY3"/>
                      </a:cxn>
                    </a:cxnLst>
                    <a:rect l="l" t="t" r="r" b="b"/>
                    <a:pathLst>
                      <a:path w="121755" h="742009">
                        <a:moveTo>
                          <a:pt x="121755" y="952"/>
                        </a:moveTo>
                        <a:lnTo>
                          <a:pt x="0" y="0"/>
                        </a:lnTo>
                        <a:lnTo>
                          <a:pt x="1605" y="742009"/>
                        </a:lnTo>
                        <a:lnTo>
                          <a:pt x="116866" y="742009"/>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srgbClr val="B5B5B5"/>
                      </a:solidFill>
                      <a:latin typeface="Calibri"/>
                    </a:endParaRPr>
                  </a:p>
                </p:txBody>
              </p:sp>
              <p:cxnSp>
                <p:nvCxnSpPr>
                  <p:cNvPr id="151" name="Straight Connector 150"/>
                  <p:cNvCxnSpPr/>
                  <p:nvPr/>
                </p:nvCxnSpPr>
                <p:spPr>
                  <a:xfrm flipH="1">
                    <a:off x="2097335" y="1183718"/>
                    <a:ext cx="557527" cy="0"/>
                  </a:xfrm>
                  <a:prstGeom prst="line">
                    <a:avLst/>
                  </a:prstGeom>
                  <a:noFill/>
                  <a:ln w="12700">
                    <a:solidFill>
                      <a:srgbClr val="B5B5B5"/>
                    </a:solidFill>
                  </a:ln>
                  <a:effectLst/>
                </p:spPr>
                <p:style>
                  <a:lnRef idx="1">
                    <a:schemeClr val="accent1"/>
                  </a:lnRef>
                  <a:fillRef idx="3">
                    <a:schemeClr val="accent1"/>
                  </a:fillRef>
                  <a:effectRef idx="2">
                    <a:schemeClr val="accent1"/>
                  </a:effectRef>
                  <a:fontRef idx="minor">
                    <a:schemeClr val="lt1"/>
                  </a:fontRef>
                </p:style>
              </p:cxnSp>
            </p:grpSp>
          </p:grpSp>
        </p:grpSp>
        <p:pic>
          <p:nvPicPr>
            <p:cNvPr id="143" name="Picture 142"/>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3226374" y="3975312"/>
              <a:ext cx="698556" cy="654476"/>
            </a:xfrm>
            <a:prstGeom prst="rect">
              <a:avLst/>
            </a:prstGeom>
          </p:spPr>
        </p:pic>
        <p:pic>
          <p:nvPicPr>
            <p:cNvPr id="144" name="Picture 14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89716" y="3631873"/>
              <a:ext cx="1019471" cy="276880"/>
            </a:xfrm>
            <a:prstGeom prst="rect">
              <a:avLst/>
            </a:prstGeom>
          </p:spPr>
        </p:pic>
      </p:grpSp>
      <p:sp>
        <p:nvSpPr>
          <p:cNvPr id="2" name="TextBox 1"/>
          <p:cNvSpPr txBox="1"/>
          <p:nvPr userDrawn="1"/>
        </p:nvSpPr>
        <p:spPr>
          <a:xfrm>
            <a:off x="6994687" y="5155073"/>
            <a:ext cx="2101857" cy="261610"/>
          </a:xfrm>
          <a:prstGeom prst="rect">
            <a:avLst/>
          </a:prstGeom>
          <a:noFill/>
        </p:spPr>
        <p:txBody>
          <a:bodyPr wrap="none" rtlCol="0">
            <a:spAutoFit/>
          </a:bodyPr>
          <a:lstStyle/>
          <a:p>
            <a:r>
              <a:rPr lang="en-US" sz="1100" i="1" dirty="0">
                <a:solidFill>
                  <a:srgbClr val="FF0000"/>
                </a:solidFill>
              </a:rPr>
              <a:t>CREATED</a:t>
            </a:r>
            <a:r>
              <a:rPr lang="en-US" sz="1100" i="1" baseline="0" dirty="0">
                <a:solidFill>
                  <a:srgbClr val="FF0000"/>
                </a:solidFill>
              </a:rPr>
              <a:t> IN MSTR TMP - 1/20/16</a:t>
            </a:r>
            <a:endParaRPr lang="en-US" sz="1100" i="1" dirty="0">
              <a:solidFill>
                <a:srgbClr val="FF0000"/>
              </a:solidFill>
            </a:endParaRPr>
          </a:p>
        </p:txBody>
      </p:sp>
    </p:spTree>
    <p:extLst>
      <p:ext uri="{BB962C8B-B14F-4D97-AF65-F5344CB8AC3E}">
        <p14:creationId xmlns:p14="http://schemas.microsoft.com/office/powerpoint/2010/main" val="179788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99969 " pathEditMode="relative" rAng="0" ptsTypes="AA">
                                      <p:cBhvr>
                                        <p:cTn id="6" dur="2000" fill="hold"/>
                                        <p:tgtEl>
                                          <p:spTgt spid="79"/>
                                        </p:tgtEl>
                                        <p:attrNameLst>
                                          <p:attrName>ppt_x</p:attrName>
                                          <p:attrName>ppt_y</p:attrName>
                                        </p:attrNameLst>
                                      </p:cBhvr>
                                      <p:rCtr x="0" y="49969"/>
                                    </p:animMotion>
                                  </p:childTnLst>
                                </p:cTn>
                              </p:par>
                              <p:par>
                                <p:cTn id="7" presetID="42" presetClass="path" presetSubtype="0" accel="50000" decel="50000" fill="hold" nodeType="withEffect">
                                  <p:stCondLst>
                                    <p:cond delay="0"/>
                                  </p:stCondLst>
                                  <p:childTnLst>
                                    <p:animMotion origin="layout" path="M -3.33333E-6 1.11111E-6 L -3.33333E-6 1.12708 " pathEditMode="relative" rAng="0" ptsTypes="AA">
                                      <p:cBhvr>
                                        <p:cTn id="8" dur="2000" fill="hold"/>
                                        <p:tgtEl>
                                          <p:spTgt spid="87"/>
                                        </p:tgtEl>
                                        <p:attrNameLst>
                                          <p:attrName>ppt_x</p:attrName>
                                          <p:attrName>ppt_y</p:attrName>
                                        </p:attrNameLst>
                                      </p:cBhvr>
                                      <p:rCtr x="0" y="56366"/>
                                    </p:animMotion>
                                  </p:childTnLst>
                                </p:cTn>
                              </p:par>
                              <p:par>
                                <p:cTn id="9" presetID="10" presetClass="entr" presetSubtype="0" fill="hold" grpId="0" nodeType="with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fade">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1"/>
                                        </p:tgtEl>
                                        <p:attrNameLst>
                                          <p:attrName>style.visibility</p:attrName>
                                        </p:attrNameLst>
                                      </p:cBhvr>
                                      <p:to>
                                        <p:strVal val="visible"/>
                                      </p:to>
                                    </p:set>
                                    <p:animEffect transition="in" filter="fade">
                                      <p:cBhvr>
                                        <p:cTn id="26" dur="500"/>
                                        <p:tgtEl>
                                          <p:spTgt spid="1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fade">
                                      <p:cBhvr>
                                        <p:cTn id="31" dur="500"/>
                                        <p:tgtEl>
                                          <p:spTgt spid="1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6"/>
                                        </p:tgtEl>
                                        <p:attrNameLst>
                                          <p:attrName>style.visibility</p:attrName>
                                        </p:attrNameLst>
                                      </p:cBhvr>
                                      <p:to>
                                        <p:strVal val="visible"/>
                                      </p:to>
                                    </p:set>
                                    <p:animEffect transition="in" filter="fade">
                                      <p:cBhvr>
                                        <p:cTn id="36" dur="500"/>
                                        <p:tgtEl>
                                          <p:spTgt spid="9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0"/>
                                        </p:tgtEl>
                                        <p:attrNameLst>
                                          <p:attrName>style.visibility</p:attrName>
                                        </p:attrNameLst>
                                      </p:cBhvr>
                                      <p:to>
                                        <p:strVal val="visible"/>
                                      </p:to>
                                    </p:set>
                                    <p:animEffect transition="in" filter="fade">
                                      <p:cBhvr>
                                        <p:cTn id="41" dur="500"/>
                                        <p:tgtEl>
                                          <p:spTgt spid="90"/>
                                        </p:tgtEl>
                                      </p:cBhvr>
                                    </p:animEffect>
                                  </p:childTnLst>
                                </p:cTn>
                              </p:par>
                              <p:par>
                                <p:cTn id="42" presetID="42" presetClass="path" presetSubtype="0" accel="50000" decel="50000" fill="hold" grpId="0" nodeType="withEffect">
                                  <p:stCondLst>
                                    <p:cond delay="0"/>
                                  </p:stCondLst>
                                  <p:childTnLst>
                                    <p:animMotion origin="layout" path="M 0 3.7037E-7 L 0 1.00255 " pathEditMode="relative" rAng="0" ptsTypes="AA">
                                      <p:cBhvr>
                                        <p:cTn id="43" dur="2000" fill="hold"/>
                                        <p:tgtEl>
                                          <p:spTgt spid="89"/>
                                        </p:tgtEl>
                                        <p:attrNameLst>
                                          <p:attrName>ppt_x</p:attrName>
                                          <p:attrName>ppt_y</p:attrName>
                                        </p:attrNameLst>
                                      </p:cBhvr>
                                      <p:rCtr x="0" y="50139"/>
                                    </p:animMotion>
                                  </p:childTnLst>
                                </p:cTn>
                              </p:par>
                              <p:par>
                                <p:cTn id="44" presetID="42" presetClass="path" presetSubtype="0" accel="50000" decel="50000" fill="hold" nodeType="withEffect">
                                  <p:stCondLst>
                                    <p:cond delay="0"/>
                                  </p:stCondLst>
                                  <p:childTnLst>
                                    <p:animMotion origin="layout" path="M 3.05556E-6 -0.05417 L 3.05556E-6 0.89769 " pathEditMode="relative" rAng="0" ptsTypes="AA">
                                      <p:cBhvr>
                                        <p:cTn id="45" dur="2000" fill="hold"/>
                                        <p:tgtEl>
                                          <p:spTgt spid="90"/>
                                        </p:tgtEl>
                                        <p:attrNameLst>
                                          <p:attrName>ppt_x</p:attrName>
                                          <p:attrName>ppt_y</p:attrName>
                                        </p:attrNameLst>
                                      </p:cBhvr>
                                      <p:rCtr x="0" y="47593"/>
                                    </p:animMotion>
                                  </p:childTnLst>
                                </p:cTn>
                              </p:par>
                              <p:par>
                                <p:cTn id="46" presetID="10" presetClass="entr" presetSubtype="0" fill="hold" nodeType="with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fade">
                                      <p:cBhvr>
                                        <p:cTn id="4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Rectangle 7"/>
          <p:cNvSpPr/>
          <p:nvPr userDrawn="1"/>
        </p:nvSpPr>
        <p:spPr>
          <a:xfrm>
            <a:off x="-17518" y="0"/>
            <a:ext cx="9205310" cy="450774"/>
          </a:xfrm>
          <a:prstGeom prst="rect">
            <a:avLst/>
          </a:prstGeom>
          <a:solidFill>
            <a:srgbClr val="2E93A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prstClr val="white"/>
              </a:solidFill>
            </a:endParaRPr>
          </a:p>
          <a:p>
            <a:pPr algn="ctr"/>
            <a:endParaRPr lang="en-US" sz="1800" dirty="0">
              <a:solidFill>
                <a:prstClr val="white"/>
              </a:solidFill>
            </a:endParaRPr>
          </a:p>
        </p:txBody>
      </p:sp>
      <p:sp>
        <p:nvSpPr>
          <p:cNvPr id="9" name="Title 1"/>
          <p:cNvSpPr>
            <a:spLocks noGrp="1"/>
          </p:cNvSpPr>
          <p:nvPr>
            <p:ph type="title"/>
          </p:nvPr>
        </p:nvSpPr>
        <p:spPr>
          <a:xfrm>
            <a:off x="337102" y="77387"/>
            <a:ext cx="7886700" cy="322504"/>
          </a:xfrm>
          <a:prstGeom prst="rect">
            <a:avLst/>
          </a:prstGeom>
        </p:spPr>
        <p:txBody>
          <a:bodyPr>
            <a:normAutofit/>
          </a:bodyPr>
          <a:lstStyle>
            <a:lvl1pPr>
              <a:defRPr sz="1600">
                <a:solidFill>
                  <a:schemeClr val="bg1"/>
                </a:solidFill>
                <a:latin typeface="Lato" charset="0"/>
                <a:ea typeface="Lato" charset="0"/>
                <a:cs typeface="Lato" charset="0"/>
              </a:defRPr>
            </a:lvl1pPr>
          </a:lstStyle>
          <a:p>
            <a:r>
              <a:rPr lang="en-US" dirty="0"/>
              <a:t>Click to edit Master title style</a:t>
            </a:r>
          </a:p>
        </p:txBody>
      </p:sp>
      <p:sp>
        <p:nvSpPr>
          <p:cNvPr id="10" name="Rectangle 9"/>
          <p:cNvSpPr/>
          <p:nvPr userDrawn="1"/>
        </p:nvSpPr>
        <p:spPr>
          <a:xfrm>
            <a:off x="4279392" y="521208"/>
            <a:ext cx="4765001" cy="409632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Calibri"/>
            </a:endParaRPr>
          </a:p>
        </p:txBody>
      </p:sp>
      <p:sp>
        <p:nvSpPr>
          <p:cNvPr id="12" name="TextBox 11"/>
          <p:cNvSpPr txBox="1"/>
          <p:nvPr userDrawn="1"/>
        </p:nvSpPr>
        <p:spPr>
          <a:xfrm>
            <a:off x="256649" y="2432169"/>
            <a:ext cx="3757567" cy="2554545"/>
          </a:xfrm>
          <a:prstGeom prst="rect">
            <a:avLst/>
          </a:prstGeom>
          <a:noFill/>
        </p:spPr>
        <p:txBody>
          <a:bodyPr wrap="square" rtlCol="0">
            <a:spAutoFit/>
          </a:bodyPr>
          <a:lstStyle/>
          <a:p>
            <a:pPr>
              <a:lnSpc>
                <a:spcPct val="60000"/>
              </a:lnSpc>
            </a:pPr>
            <a:r>
              <a:rPr lang="en-US" sz="8000" dirty="0">
                <a:solidFill>
                  <a:prstClr val="white">
                    <a:lumMod val="95000"/>
                  </a:prstClr>
                </a:solidFill>
                <a:latin typeface="Calibri"/>
                <a:cs typeface="Calibri"/>
              </a:rPr>
              <a:t>what will be covered</a:t>
            </a:r>
            <a:endParaRPr lang="en-US" sz="1400" dirty="0">
              <a:solidFill>
                <a:prstClr val="white">
                  <a:lumMod val="95000"/>
                </a:prstClr>
              </a:solidFill>
              <a:latin typeface="Calibri"/>
              <a:cs typeface="Calibri"/>
            </a:endParaRPr>
          </a:p>
          <a:p>
            <a:endParaRPr lang="en-US" sz="1400" dirty="0">
              <a:solidFill>
                <a:prstClr val="black"/>
              </a:solidFill>
              <a:latin typeface="Calibri"/>
              <a:cs typeface="Calibri"/>
            </a:endParaRPr>
          </a:p>
        </p:txBody>
      </p:sp>
      <p:sp>
        <p:nvSpPr>
          <p:cNvPr id="24" name="Text Placeholder 23"/>
          <p:cNvSpPr>
            <a:spLocks noGrp="1"/>
          </p:cNvSpPr>
          <p:nvPr>
            <p:ph type="body" sz="quarter" idx="11"/>
          </p:nvPr>
        </p:nvSpPr>
        <p:spPr>
          <a:xfrm>
            <a:off x="4338781" y="546477"/>
            <a:ext cx="4625468" cy="4003441"/>
          </a:xfrm>
          <a:prstGeom prst="rect">
            <a:avLst/>
          </a:prstGeom>
        </p:spPr>
        <p:txBody>
          <a:bodyPr/>
          <a:lstStyle>
            <a:lvl1pPr marL="0" indent="0">
              <a:lnSpc>
                <a:spcPct val="100000"/>
              </a:lnSpc>
              <a:spcBef>
                <a:spcPts val="0"/>
              </a:spcBef>
              <a:spcAft>
                <a:spcPts val="300"/>
              </a:spcAft>
              <a:buClr>
                <a:srgbClr val="2E93A1"/>
              </a:buClr>
              <a:buNone/>
              <a:defRPr sz="1400">
                <a:solidFill>
                  <a:srgbClr val="686868"/>
                </a:solidFill>
                <a:latin typeface="Lato" charset="0"/>
                <a:ea typeface="Lato" charset="0"/>
                <a:cs typeface="Lato" charset="0"/>
              </a:defRPr>
            </a:lvl1pPr>
            <a:lvl2pPr marL="295275" indent="-163513">
              <a:lnSpc>
                <a:spcPct val="100000"/>
              </a:lnSpc>
              <a:spcBef>
                <a:spcPts val="0"/>
              </a:spcBef>
              <a:spcAft>
                <a:spcPts val="300"/>
              </a:spcAft>
              <a:buClr>
                <a:srgbClr val="2E93A1"/>
              </a:buClr>
              <a:tabLst/>
              <a:defRPr sz="1100">
                <a:solidFill>
                  <a:srgbClr val="686868"/>
                </a:solidFill>
                <a:latin typeface="Lato" charset="0"/>
                <a:ea typeface="Lato" charset="0"/>
                <a:cs typeface="Lato" charset="0"/>
              </a:defRPr>
            </a:lvl2pPr>
            <a:lvl3pPr>
              <a:defRPr sz="1100">
                <a:solidFill>
                  <a:srgbClr val="686868"/>
                </a:solidFill>
                <a:latin typeface="Lato" charset="0"/>
                <a:ea typeface="Lato" charset="0"/>
                <a:cs typeface="Lato" charset="0"/>
              </a:defRPr>
            </a:lvl3pPr>
            <a:lvl4pPr>
              <a:defRPr sz="1050">
                <a:solidFill>
                  <a:srgbClr val="686868"/>
                </a:solidFill>
                <a:latin typeface="Lato" charset="0"/>
                <a:ea typeface="Lato" charset="0"/>
                <a:cs typeface="Lato" charset="0"/>
              </a:defRPr>
            </a:lvl4pPr>
            <a:lvl5pPr>
              <a:defRPr sz="1050">
                <a:solidFill>
                  <a:srgbClr val="686868"/>
                </a:solidFill>
                <a:latin typeface="Lato" charset="0"/>
                <a:ea typeface="Lato" charset="0"/>
                <a:cs typeface="Lato" charset="0"/>
              </a:defRPr>
            </a:lvl5pPr>
          </a:lstStyle>
          <a:p>
            <a:pPr lvl="0"/>
            <a:r>
              <a:rPr lang="en-US" dirty="0"/>
              <a:t>Click to edit Master text styles</a:t>
            </a:r>
          </a:p>
          <a:p>
            <a:pPr lvl="1"/>
            <a:r>
              <a:rPr lang="en-US" dirty="0"/>
              <a:t>Second level</a:t>
            </a:r>
          </a:p>
        </p:txBody>
      </p:sp>
      <p:sp>
        <p:nvSpPr>
          <p:cNvPr id="25" name="TextBox 24"/>
          <p:cNvSpPr txBox="1"/>
          <p:nvPr userDrawn="1"/>
        </p:nvSpPr>
        <p:spPr>
          <a:xfrm>
            <a:off x="1465001" y="4752500"/>
            <a:ext cx="6891473" cy="307777"/>
          </a:xfrm>
          <a:prstGeom prst="rect">
            <a:avLst/>
          </a:prstGeom>
          <a:noFill/>
        </p:spPr>
        <p:txBody>
          <a:bodyPr wrap="square" rtlCol="0">
            <a:spAutoFit/>
          </a:bodyPr>
          <a:lstStyle/>
          <a:p>
            <a:r>
              <a:rPr lang="en-US" sz="1050" b="1" i="1" cap="all" baseline="30000" dirty="0">
                <a:solidFill>
                  <a:srgbClr val="93D1D9"/>
                </a:solidFill>
                <a:latin typeface="Arial"/>
                <a:cs typeface="Arial"/>
              </a:rPr>
              <a:t>Copyright © 2016 ProKarma Inc</a:t>
            </a:r>
            <a:r>
              <a:rPr lang="en-US" sz="1050" b="1" cap="all" baseline="30000" dirty="0">
                <a:solidFill>
                  <a:srgbClr val="93D1D9"/>
                </a:solidFill>
                <a:latin typeface="Arial"/>
                <a:cs typeface="Arial"/>
              </a:rPr>
              <a:t>.  </a:t>
            </a:r>
            <a:br>
              <a:rPr lang="en-US" sz="1050" b="1" cap="all" baseline="30000" dirty="0">
                <a:solidFill>
                  <a:srgbClr val="93D1D9"/>
                </a:solidFill>
                <a:latin typeface="Arial"/>
                <a:cs typeface="Arial"/>
              </a:rPr>
            </a:br>
            <a:r>
              <a:rPr lang="en-US" sz="105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26" name="Group 25"/>
          <p:cNvGrpSpPr/>
          <p:nvPr userDrawn="1"/>
        </p:nvGrpSpPr>
        <p:grpSpPr>
          <a:xfrm>
            <a:off x="-156121" y="4716747"/>
            <a:ext cx="1536866" cy="334046"/>
            <a:chOff x="-210986" y="4668605"/>
            <a:chExt cx="1758357" cy="382188"/>
          </a:xfrm>
        </p:grpSpPr>
        <p:sp>
          <p:nvSpPr>
            <p:cNvPr id="27" name="Oval 26"/>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28" name="Oval 27"/>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29" name="Oval 28"/>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30" name="Oval 29"/>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31" name="Oval 30"/>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32" name="TextBox 31"/>
            <p:cNvSpPr txBox="1"/>
            <p:nvPr userDrawn="1"/>
          </p:nvSpPr>
          <p:spPr>
            <a:xfrm>
              <a:off x="204038" y="4697351"/>
              <a:ext cx="463921" cy="334526"/>
            </a:xfrm>
            <a:prstGeom prst="rect">
              <a:avLst/>
            </a:prstGeom>
            <a:noFill/>
          </p:spPr>
          <p:txBody>
            <a:bodyPr wrap="square" rtlCol="0">
              <a:spAutoFit/>
            </a:bodyPr>
            <a:lstStyle/>
            <a:p>
              <a:pPr algn="ctr"/>
              <a:r>
                <a:rPr lang="en-US" sz="1300" dirty="0">
                  <a:solidFill>
                    <a:srgbClr val="6EA0A7"/>
                  </a:solidFill>
                  <a:latin typeface="Times New Roman"/>
                  <a:cs typeface="Times New Roman"/>
                </a:rPr>
                <a:t>PK</a:t>
              </a:r>
            </a:p>
          </p:txBody>
        </p:sp>
      </p:grpSp>
      <p:cxnSp>
        <p:nvCxnSpPr>
          <p:cNvPr id="33" name="Straight Connector 32"/>
          <p:cNvCxnSpPr/>
          <p:nvPr userDrawn="1"/>
        </p:nvCxnSpPr>
        <p:spPr>
          <a:xfrm>
            <a:off x="127116"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8" name="Text Placeholder 35"/>
          <p:cNvSpPr>
            <a:spLocks noGrp="1"/>
          </p:cNvSpPr>
          <p:nvPr>
            <p:ph type="body" sz="quarter" idx="14" hasCustomPrompt="1"/>
          </p:nvPr>
        </p:nvSpPr>
        <p:spPr>
          <a:xfrm>
            <a:off x="336550" y="920439"/>
            <a:ext cx="3678238" cy="287875"/>
          </a:xfrm>
          <a:prstGeom prst="rect">
            <a:avLst/>
          </a:prstGeom>
        </p:spPr>
        <p:txBody>
          <a:bodyPr/>
          <a:lstStyle>
            <a:lvl1pPr marL="171450" marR="0" indent="-171450" algn="l" defTabSz="685800" rtl="0" eaLnBrk="1" fontAlgn="auto" latinLnBrk="0" hangingPunct="1">
              <a:lnSpc>
                <a:spcPct val="100000"/>
              </a:lnSpc>
              <a:spcBef>
                <a:spcPts val="0"/>
              </a:spcBef>
              <a:spcAft>
                <a:spcPts val="600"/>
              </a:spcAft>
              <a:buClr>
                <a:srgbClr val="2E93A1"/>
              </a:buClr>
              <a:buSzTx/>
              <a:buFont typeface="Arial" charset="0"/>
              <a:buChar char="•"/>
              <a:tabLst/>
              <a:defRPr sz="1200">
                <a:solidFill>
                  <a:srgbClr val="686868"/>
                </a:solidFill>
                <a:latin typeface="Lato" charset="0"/>
                <a:ea typeface="Lato" charset="0"/>
                <a:cs typeface="Lato" charset="0"/>
              </a:defRPr>
            </a:lvl1pPr>
            <a:lvl2pPr marL="354013" indent="-177800">
              <a:tabLst/>
              <a:defRPr sz="1100">
                <a:solidFill>
                  <a:srgbClr val="686868"/>
                </a:solidFill>
                <a:latin typeface="Lato" charset="0"/>
                <a:ea typeface="Lato" charset="0"/>
                <a:cs typeface="Lato" charset="0"/>
              </a:defRPr>
            </a:lvl2pPr>
            <a:lvl3pPr>
              <a:defRPr sz="1100">
                <a:solidFill>
                  <a:srgbClr val="686868"/>
                </a:solidFill>
                <a:latin typeface="Lato" charset="0"/>
                <a:ea typeface="Lato" charset="0"/>
                <a:cs typeface="Lato" charset="0"/>
              </a:defRPr>
            </a:lvl3pPr>
            <a:lvl4pPr>
              <a:defRPr sz="1100">
                <a:solidFill>
                  <a:srgbClr val="686868"/>
                </a:solidFill>
                <a:latin typeface="Lato" charset="0"/>
                <a:ea typeface="Lato" charset="0"/>
                <a:cs typeface="Lato" charset="0"/>
              </a:defRPr>
            </a:lvl4pPr>
            <a:lvl5pPr>
              <a:defRPr sz="1100">
                <a:solidFill>
                  <a:srgbClr val="686868"/>
                </a:solidFill>
                <a:latin typeface="Lato" charset="0"/>
                <a:ea typeface="Lato" charset="0"/>
                <a:cs typeface="Lato" charset="0"/>
              </a:defRPr>
            </a:lvl5pPr>
          </a:lstStyle>
          <a:p>
            <a:pPr lvl="0"/>
            <a:r>
              <a:rPr lang="en-US" dirty="0"/>
              <a:t>Your Name, Title, Practice</a:t>
            </a:r>
          </a:p>
        </p:txBody>
      </p:sp>
      <p:sp>
        <p:nvSpPr>
          <p:cNvPr id="2" name="TextBox 1"/>
          <p:cNvSpPr txBox="1"/>
          <p:nvPr userDrawn="1"/>
        </p:nvSpPr>
        <p:spPr>
          <a:xfrm>
            <a:off x="336550" y="559499"/>
            <a:ext cx="3268059" cy="369332"/>
          </a:xfrm>
          <a:prstGeom prst="rect">
            <a:avLst/>
          </a:prstGeom>
          <a:noFill/>
        </p:spPr>
        <p:txBody>
          <a:bodyPr wrap="square" rtlCol="0">
            <a:spAutoFit/>
          </a:bodyPr>
          <a:lstStyle/>
          <a:p>
            <a:r>
              <a:rPr lang="en-US" sz="1800" dirty="0">
                <a:solidFill>
                  <a:srgbClr val="686868"/>
                </a:solidFill>
                <a:latin typeface="Lato" charset="0"/>
                <a:ea typeface="Lato" charset="0"/>
                <a:cs typeface="Lato" charset="0"/>
              </a:rPr>
              <a:t>ProKarma</a:t>
            </a:r>
            <a:r>
              <a:rPr lang="en-US" sz="1800" baseline="0" dirty="0">
                <a:solidFill>
                  <a:srgbClr val="686868"/>
                </a:solidFill>
                <a:latin typeface="Lato" charset="0"/>
                <a:ea typeface="Lato" charset="0"/>
                <a:cs typeface="Lato" charset="0"/>
              </a:rPr>
              <a:t> Team</a:t>
            </a:r>
            <a:endParaRPr lang="en-US" sz="1800" dirty="0">
              <a:solidFill>
                <a:srgbClr val="686868"/>
              </a:solidFill>
              <a:latin typeface="Lato" charset="0"/>
              <a:ea typeface="Lato" charset="0"/>
              <a:cs typeface="Lato" charset="0"/>
            </a:endParaRPr>
          </a:p>
        </p:txBody>
      </p:sp>
    </p:spTree>
    <p:extLst>
      <p:ext uri="{BB962C8B-B14F-4D97-AF65-F5344CB8AC3E}">
        <p14:creationId xmlns:p14="http://schemas.microsoft.com/office/powerpoint/2010/main" val="1213021646"/>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16"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37102" y="640079"/>
            <a:ext cx="8178248" cy="3992643"/>
          </a:xfrm>
          <a:prstGeom prst="rect">
            <a:avLst/>
          </a:prstGeom>
        </p:spPr>
        <p:txBody>
          <a:bodyPr>
            <a:noAutofit/>
          </a:bodyPr>
          <a:lstStyle>
            <a:lvl1pPr>
              <a:lnSpc>
                <a:spcPct val="100000"/>
              </a:lnSpc>
              <a:spcBef>
                <a:spcPts val="0"/>
              </a:spcBef>
              <a:spcAft>
                <a:spcPts val="600"/>
              </a:spcAft>
              <a:buClr>
                <a:srgbClr val="2E93A1"/>
              </a:buClr>
              <a:defRPr sz="1600">
                <a:latin typeface="Lato" charset="0"/>
                <a:ea typeface="Lato" charset="0"/>
                <a:cs typeface="Lato" charset="0"/>
              </a:defRPr>
            </a:lvl1pPr>
            <a:lvl2pPr marL="514350" indent="-171450">
              <a:lnSpc>
                <a:spcPct val="100000"/>
              </a:lnSpc>
              <a:spcBef>
                <a:spcPts val="0"/>
              </a:spcBef>
              <a:spcAft>
                <a:spcPts val="600"/>
              </a:spcAft>
              <a:buClr>
                <a:srgbClr val="2E93A1"/>
              </a:buClr>
              <a:buFont typeface=".AppleSystemUIFont" charset="0"/>
              <a:buChar char="-"/>
              <a:defRPr sz="1600">
                <a:latin typeface="Lato" charset="0"/>
                <a:ea typeface="Lato" charset="0"/>
                <a:cs typeface="Lato" charset="0"/>
              </a:defRPr>
            </a:lvl2pPr>
            <a:lvl3pPr>
              <a:lnSpc>
                <a:spcPct val="100000"/>
              </a:lnSpc>
              <a:spcBef>
                <a:spcPts val="0"/>
              </a:spcBef>
              <a:spcAft>
                <a:spcPts val="600"/>
              </a:spcAft>
              <a:buClr>
                <a:srgbClr val="2E93A1"/>
              </a:buClr>
              <a:defRPr sz="1100">
                <a:latin typeface="Lato" charset="0"/>
                <a:ea typeface="Lato" charset="0"/>
                <a:cs typeface="Lato" charset="0"/>
              </a:defRPr>
            </a:lvl3pPr>
            <a:lvl4pPr>
              <a:lnSpc>
                <a:spcPct val="100000"/>
              </a:lnSpc>
              <a:spcBef>
                <a:spcPts val="0"/>
              </a:spcBef>
              <a:spcAft>
                <a:spcPts val="600"/>
              </a:spcAft>
              <a:buClr>
                <a:srgbClr val="2E93A1"/>
              </a:buClr>
              <a:defRPr sz="1050">
                <a:latin typeface="Lato" charset="0"/>
                <a:ea typeface="Lato" charset="0"/>
                <a:cs typeface="Lato" charset="0"/>
              </a:defRPr>
            </a:lvl4pPr>
            <a:lvl5pPr>
              <a:lnSpc>
                <a:spcPct val="100000"/>
              </a:lnSpc>
              <a:spcBef>
                <a:spcPts val="0"/>
              </a:spcBef>
              <a:spcAft>
                <a:spcPts val="600"/>
              </a:spcAft>
              <a:buClr>
                <a:srgbClr val="2E93A1"/>
              </a:buClr>
              <a:defRPr sz="1050">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17518" y="0"/>
            <a:ext cx="9205310" cy="450774"/>
          </a:xfrm>
          <a:prstGeom prst="rect">
            <a:avLst/>
          </a:prstGeom>
          <a:solidFill>
            <a:srgbClr val="2E93A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prstClr val="white"/>
              </a:solidFill>
            </a:endParaRPr>
          </a:p>
          <a:p>
            <a:pPr algn="ctr"/>
            <a:endParaRPr lang="en-US" sz="1800" dirty="0">
              <a:solidFill>
                <a:prstClr val="white"/>
              </a:solidFill>
            </a:endParaRPr>
          </a:p>
        </p:txBody>
      </p:sp>
      <p:sp>
        <p:nvSpPr>
          <p:cNvPr id="2" name="Title 1"/>
          <p:cNvSpPr>
            <a:spLocks noGrp="1"/>
          </p:cNvSpPr>
          <p:nvPr>
            <p:ph type="title"/>
          </p:nvPr>
        </p:nvSpPr>
        <p:spPr>
          <a:xfrm>
            <a:off x="337102" y="77387"/>
            <a:ext cx="7886700" cy="322504"/>
          </a:xfrm>
          <a:prstGeom prst="rect">
            <a:avLst/>
          </a:prstGeom>
        </p:spPr>
        <p:txBody>
          <a:bodyPr>
            <a:normAutofit/>
          </a:bodyPr>
          <a:lstStyle>
            <a:lvl1pPr>
              <a:defRPr sz="1600">
                <a:solidFill>
                  <a:schemeClr val="bg1"/>
                </a:solidFill>
                <a:latin typeface="Lato" charset="0"/>
                <a:ea typeface="Lato" charset="0"/>
                <a:cs typeface="Lato" charset="0"/>
              </a:defRPr>
            </a:lvl1pPr>
          </a:lstStyle>
          <a:p>
            <a:r>
              <a:rPr lang="en-US" dirty="0"/>
              <a:t>Click to edit Master title style</a:t>
            </a:r>
          </a:p>
        </p:txBody>
      </p:sp>
      <p:sp>
        <p:nvSpPr>
          <p:cNvPr id="8" name="TextBox 7"/>
          <p:cNvSpPr txBox="1"/>
          <p:nvPr userDrawn="1"/>
        </p:nvSpPr>
        <p:spPr>
          <a:xfrm>
            <a:off x="1465001" y="4752500"/>
            <a:ext cx="6891473" cy="307777"/>
          </a:xfrm>
          <a:prstGeom prst="rect">
            <a:avLst/>
          </a:prstGeom>
          <a:noFill/>
        </p:spPr>
        <p:txBody>
          <a:bodyPr wrap="square" rtlCol="0">
            <a:spAutoFit/>
          </a:bodyPr>
          <a:lstStyle/>
          <a:p>
            <a:r>
              <a:rPr lang="en-US" sz="1050" b="1" i="1" cap="all" baseline="30000" dirty="0">
                <a:solidFill>
                  <a:srgbClr val="93D1D9"/>
                </a:solidFill>
                <a:latin typeface="Arial"/>
                <a:cs typeface="Arial"/>
              </a:rPr>
              <a:t>Copyright © 2016 ProKarma Inc</a:t>
            </a:r>
            <a:r>
              <a:rPr lang="en-US" sz="1050" b="1" cap="all" baseline="30000" dirty="0">
                <a:solidFill>
                  <a:srgbClr val="93D1D9"/>
                </a:solidFill>
                <a:latin typeface="Arial"/>
                <a:cs typeface="Arial"/>
              </a:rPr>
              <a:t>.  </a:t>
            </a:r>
            <a:br>
              <a:rPr lang="en-US" sz="1050" b="1" cap="all" baseline="30000" dirty="0">
                <a:solidFill>
                  <a:srgbClr val="93D1D9"/>
                </a:solidFill>
                <a:latin typeface="Arial"/>
                <a:cs typeface="Arial"/>
              </a:rPr>
            </a:br>
            <a:r>
              <a:rPr lang="en-US" sz="105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9" name="Group 8"/>
          <p:cNvGrpSpPr/>
          <p:nvPr userDrawn="1"/>
        </p:nvGrpSpPr>
        <p:grpSpPr>
          <a:xfrm>
            <a:off x="-156121" y="4716747"/>
            <a:ext cx="1536866" cy="334046"/>
            <a:chOff x="-210986" y="4668605"/>
            <a:chExt cx="1758357" cy="382188"/>
          </a:xfrm>
        </p:grpSpPr>
        <p:sp>
          <p:nvSpPr>
            <p:cNvPr id="10" name="Oval 9"/>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1" name="Oval 10"/>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2" name="Oval 11"/>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3" name="Oval 12"/>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4" name="Oval 13"/>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5" name="TextBox 14"/>
            <p:cNvSpPr txBox="1"/>
            <p:nvPr userDrawn="1"/>
          </p:nvSpPr>
          <p:spPr>
            <a:xfrm>
              <a:off x="204038" y="4697351"/>
              <a:ext cx="463921" cy="334526"/>
            </a:xfrm>
            <a:prstGeom prst="rect">
              <a:avLst/>
            </a:prstGeom>
            <a:noFill/>
          </p:spPr>
          <p:txBody>
            <a:bodyPr wrap="square" rtlCol="0">
              <a:spAutoFit/>
            </a:bodyPr>
            <a:lstStyle/>
            <a:p>
              <a:pPr algn="ctr"/>
              <a:r>
                <a:rPr lang="en-US" sz="1300" dirty="0">
                  <a:solidFill>
                    <a:srgbClr val="6EA0A7"/>
                  </a:solidFill>
                  <a:latin typeface="Times New Roman"/>
                  <a:cs typeface="Times New Roman"/>
                </a:rPr>
                <a:t>PK</a:t>
              </a:r>
            </a:p>
          </p:txBody>
        </p:sp>
      </p:grpSp>
      <p:cxnSp>
        <p:nvCxnSpPr>
          <p:cNvPr id="16" name="Straight Connector 15"/>
          <p:cNvCxnSpPr/>
          <p:nvPr userDrawn="1"/>
        </p:nvCxnSpPr>
        <p:spPr>
          <a:xfrm>
            <a:off x="127116"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0794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37101" y="640079"/>
            <a:ext cx="4091221" cy="3992643"/>
          </a:xfrm>
          <a:prstGeom prst="rect">
            <a:avLst/>
          </a:prstGeom>
        </p:spPr>
        <p:txBody>
          <a:bodyPr>
            <a:noAutofit/>
          </a:bodyPr>
          <a:lstStyle>
            <a:lvl1pPr>
              <a:lnSpc>
                <a:spcPct val="100000"/>
              </a:lnSpc>
              <a:spcBef>
                <a:spcPts val="0"/>
              </a:spcBef>
              <a:spcAft>
                <a:spcPts val="600"/>
              </a:spcAft>
              <a:buClr>
                <a:srgbClr val="2E93A1"/>
              </a:buClr>
              <a:defRPr sz="1600">
                <a:latin typeface="Lato" charset="0"/>
                <a:ea typeface="Lato" charset="0"/>
                <a:cs typeface="Lato" charset="0"/>
              </a:defRPr>
            </a:lvl1pPr>
            <a:lvl2pPr marL="514350" indent="-171450">
              <a:lnSpc>
                <a:spcPct val="100000"/>
              </a:lnSpc>
              <a:spcBef>
                <a:spcPts val="0"/>
              </a:spcBef>
              <a:spcAft>
                <a:spcPts val="600"/>
              </a:spcAft>
              <a:buClr>
                <a:srgbClr val="2E93A1"/>
              </a:buClr>
              <a:buFont typeface=".AppleSystemUIFont" charset="0"/>
              <a:buChar char="-"/>
              <a:defRPr sz="1600">
                <a:latin typeface="Lato" charset="0"/>
                <a:ea typeface="Lato" charset="0"/>
                <a:cs typeface="Lato" charset="0"/>
              </a:defRPr>
            </a:lvl2pPr>
            <a:lvl3pPr>
              <a:lnSpc>
                <a:spcPct val="100000"/>
              </a:lnSpc>
              <a:spcBef>
                <a:spcPts val="0"/>
              </a:spcBef>
              <a:spcAft>
                <a:spcPts val="600"/>
              </a:spcAft>
              <a:buClr>
                <a:srgbClr val="2E93A1"/>
              </a:buClr>
              <a:defRPr sz="1100">
                <a:latin typeface="Lato" charset="0"/>
                <a:ea typeface="Lato" charset="0"/>
                <a:cs typeface="Lato" charset="0"/>
              </a:defRPr>
            </a:lvl3pPr>
            <a:lvl4pPr>
              <a:lnSpc>
                <a:spcPct val="100000"/>
              </a:lnSpc>
              <a:spcBef>
                <a:spcPts val="0"/>
              </a:spcBef>
              <a:spcAft>
                <a:spcPts val="600"/>
              </a:spcAft>
              <a:buClr>
                <a:srgbClr val="2E93A1"/>
              </a:buClr>
              <a:defRPr sz="1050">
                <a:latin typeface="Lato" charset="0"/>
                <a:ea typeface="Lato" charset="0"/>
                <a:cs typeface="Lato" charset="0"/>
              </a:defRPr>
            </a:lvl4pPr>
            <a:lvl5pPr>
              <a:lnSpc>
                <a:spcPct val="100000"/>
              </a:lnSpc>
              <a:spcBef>
                <a:spcPts val="0"/>
              </a:spcBef>
              <a:spcAft>
                <a:spcPts val="600"/>
              </a:spcAft>
              <a:buClr>
                <a:srgbClr val="2E93A1"/>
              </a:buClr>
              <a:defRPr sz="1050">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17518" y="0"/>
            <a:ext cx="9205310" cy="450774"/>
          </a:xfrm>
          <a:prstGeom prst="rect">
            <a:avLst/>
          </a:prstGeom>
          <a:solidFill>
            <a:srgbClr val="2E93A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prstClr val="white"/>
              </a:solidFill>
            </a:endParaRPr>
          </a:p>
          <a:p>
            <a:pPr algn="ctr"/>
            <a:endParaRPr lang="en-US" sz="1800" dirty="0">
              <a:solidFill>
                <a:prstClr val="white"/>
              </a:solidFill>
            </a:endParaRPr>
          </a:p>
        </p:txBody>
      </p:sp>
      <p:sp>
        <p:nvSpPr>
          <p:cNvPr id="2" name="Title 1"/>
          <p:cNvSpPr>
            <a:spLocks noGrp="1"/>
          </p:cNvSpPr>
          <p:nvPr>
            <p:ph type="title"/>
          </p:nvPr>
        </p:nvSpPr>
        <p:spPr>
          <a:xfrm>
            <a:off x="337102" y="77387"/>
            <a:ext cx="7886700" cy="322504"/>
          </a:xfrm>
          <a:prstGeom prst="rect">
            <a:avLst/>
          </a:prstGeom>
        </p:spPr>
        <p:txBody>
          <a:bodyPr>
            <a:normAutofit/>
          </a:bodyPr>
          <a:lstStyle>
            <a:lvl1pPr>
              <a:defRPr sz="1600">
                <a:solidFill>
                  <a:schemeClr val="bg1"/>
                </a:solidFill>
                <a:latin typeface="Lato" charset="0"/>
                <a:ea typeface="Lato" charset="0"/>
                <a:cs typeface="Lato" charset="0"/>
              </a:defRPr>
            </a:lvl1pPr>
          </a:lstStyle>
          <a:p>
            <a:r>
              <a:rPr lang="en-US" dirty="0"/>
              <a:t>Click to edit Master title style</a:t>
            </a:r>
          </a:p>
        </p:txBody>
      </p:sp>
      <p:sp>
        <p:nvSpPr>
          <p:cNvPr id="8" name="TextBox 7"/>
          <p:cNvSpPr txBox="1"/>
          <p:nvPr userDrawn="1"/>
        </p:nvSpPr>
        <p:spPr>
          <a:xfrm>
            <a:off x="1465001" y="4752500"/>
            <a:ext cx="6891473" cy="307777"/>
          </a:xfrm>
          <a:prstGeom prst="rect">
            <a:avLst/>
          </a:prstGeom>
          <a:noFill/>
        </p:spPr>
        <p:txBody>
          <a:bodyPr wrap="square" rtlCol="0">
            <a:spAutoFit/>
          </a:bodyPr>
          <a:lstStyle/>
          <a:p>
            <a:r>
              <a:rPr lang="en-US" sz="1050" b="1" i="1" cap="all" baseline="30000" dirty="0">
                <a:solidFill>
                  <a:srgbClr val="93D1D9"/>
                </a:solidFill>
                <a:latin typeface="Arial"/>
                <a:cs typeface="Arial"/>
              </a:rPr>
              <a:t>Copyright © 2016 ProKarma Inc</a:t>
            </a:r>
            <a:r>
              <a:rPr lang="en-US" sz="1050" b="1" cap="all" baseline="30000" dirty="0">
                <a:solidFill>
                  <a:srgbClr val="93D1D9"/>
                </a:solidFill>
                <a:latin typeface="Arial"/>
                <a:cs typeface="Arial"/>
              </a:rPr>
              <a:t>.  </a:t>
            </a:r>
            <a:br>
              <a:rPr lang="en-US" sz="1050" b="1" cap="all" baseline="30000" dirty="0">
                <a:solidFill>
                  <a:srgbClr val="93D1D9"/>
                </a:solidFill>
                <a:latin typeface="Arial"/>
                <a:cs typeface="Arial"/>
              </a:rPr>
            </a:br>
            <a:r>
              <a:rPr lang="en-US" sz="105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9" name="Group 8"/>
          <p:cNvGrpSpPr/>
          <p:nvPr userDrawn="1"/>
        </p:nvGrpSpPr>
        <p:grpSpPr>
          <a:xfrm>
            <a:off x="-156121" y="4716747"/>
            <a:ext cx="1536866" cy="334046"/>
            <a:chOff x="-210986" y="4668605"/>
            <a:chExt cx="1758357" cy="382188"/>
          </a:xfrm>
        </p:grpSpPr>
        <p:sp>
          <p:nvSpPr>
            <p:cNvPr id="10" name="Oval 9"/>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1" name="Oval 10"/>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2" name="Oval 11"/>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3" name="Oval 12"/>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4" name="Oval 13"/>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5" name="TextBox 14"/>
            <p:cNvSpPr txBox="1"/>
            <p:nvPr userDrawn="1"/>
          </p:nvSpPr>
          <p:spPr>
            <a:xfrm>
              <a:off x="204038" y="4697351"/>
              <a:ext cx="463921" cy="334526"/>
            </a:xfrm>
            <a:prstGeom prst="rect">
              <a:avLst/>
            </a:prstGeom>
            <a:noFill/>
          </p:spPr>
          <p:txBody>
            <a:bodyPr wrap="square" rtlCol="0">
              <a:spAutoFit/>
            </a:bodyPr>
            <a:lstStyle/>
            <a:p>
              <a:pPr algn="ctr"/>
              <a:r>
                <a:rPr lang="en-US" sz="1300" dirty="0">
                  <a:solidFill>
                    <a:srgbClr val="6EA0A7"/>
                  </a:solidFill>
                  <a:latin typeface="Times New Roman"/>
                  <a:cs typeface="Times New Roman"/>
                </a:rPr>
                <a:t>PK</a:t>
              </a:r>
            </a:p>
          </p:txBody>
        </p:sp>
      </p:grpSp>
      <p:cxnSp>
        <p:nvCxnSpPr>
          <p:cNvPr id="16" name="Straight Connector 15"/>
          <p:cNvCxnSpPr/>
          <p:nvPr userDrawn="1"/>
        </p:nvCxnSpPr>
        <p:spPr>
          <a:xfrm>
            <a:off x="127116"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7" name="Content Placeholder 2"/>
          <p:cNvSpPr>
            <a:spLocks noGrp="1"/>
          </p:cNvSpPr>
          <p:nvPr>
            <p:ph idx="10"/>
          </p:nvPr>
        </p:nvSpPr>
        <p:spPr>
          <a:xfrm>
            <a:off x="4624515" y="640079"/>
            <a:ext cx="4149095" cy="3992643"/>
          </a:xfrm>
          <a:prstGeom prst="rect">
            <a:avLst/>
          </a:prstGeom>
        </p:spPr>
        <p:txBody>
          <a:bodyPr>
            <a:noAutofit/>
          </a:bodyPr>
          <a:lstStyle>
            <a:lvl1pPr>
              <a:lnSpc>
                <a:spcPct val="100000"/>
              </a:lnSpc>
              <a:spcBef>
                <a:spcPts val="0"/>
              </a:spcBef>
              <a:spcAft>
                <a:spcPts val="600"/>
              </a:spcAft>
              <a:buClr>
                <a:srgbClr val="2E93A1"/>
              </a:buClr>
              <a:defRPr sz="1600">
                <a:latin typeface="Lato" charset="0"/>
                <a:ea typeface="Lato" charset="0"/>
                <a:cs typeface="Lato" charset="0"/>
              </a:defRPr>
            </a:lvl1pPr>
            <a:lvl2pPr marL="514350" indent="-171450">
              <a:lnSpc>
                <a:spcPct val="100000"/>
              </a:lnSpc>
              <a:spcBef>
                <a:spcPts val="0"/>
              </a:spcBef>
              <a:spcAft>
                <a:spcPts val="600"/>
              </a:spcAft>
              <a:buClr>
                <a:srgbClr val="2E93A1"/>
              </a:buClr>
              <a:buFont typeface=".AppleSystemUIFont" charset="0"/>
              <a:buChar char="-"/>
              <a:defRPr sz="1600">
                <a:latin typeface="Lato" charset="0"/>
                <a:ea typeface="Lato" charset="0"/>
                <a:cs typeface="Lato" charset="0"/>
              </a:defRPr>
            </a:lvl2pPr>
            <a:lvl3pPr>
              <a:lnSpc>
                <a:spcPct val="100000"/>
              </a:lnSpc>
              <a:spcBef>
                <a:spcPts val="0"/>
              </a:spcBef>
              <a:spcAft>
                <a:spcPts val="600"/>
              </a:spcAft>
              <a:buClr>
                <a:srgbClr val="2E93A1"/>
              </a:buClr>
              <a:defRPr sz="1100">
                <a:latin typeface="Lato" charset="0"/>
                <a:ea typeface="Lato" charset="0"/>
                <a:cs typeface="Lato" charset="0"/>
              </a:defRPr>
            </a:lvl3pPr>
            <a:lvl4pPr>
              <a:lnSpc>
                <a:spcPct val="100000"/>
              </a:lnSpc>
              <a:spcBef>
                <a:spcPts val="0"/>
              </a:spcBef>
              <a:spcAft>
                <a:spcPts val="600"/>
              </a:spcAft>
              <a:buClr>
                <a:srgbClr val="2E93A1"/>
              </a:buClr>
              <a:defRPr sz="1050">
                <a:latin typeface="Lato" charset="0"/>
                <a:ea typeface="Lato" charset="0"/>
                <a:cs typeface="Lato" charset="0"/>
              </a:defRPr>
            </a:lvl4pPr>
            <a:lvl5pPr>
              <a:lnSpc>
                <a:spcPct val="100000"/>
              </a:lnSpc>
              <a:spcBef>
                <a:spcPts val="0"/>
              </a:spcBef>
              <a:spcAft>
                <a:spcPts val="600"/>
              </a:spcAft>
              <a:buClr>
                <a:srgbClr val="2E93A1"/>
              </a:buClr>
              <a:defRPr sz="1050">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66746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8208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No txt">
    <p:spTree>
      <p:nvGrpSpPr>
        <p:cNvPr id="1" name=""/>
        <p:cNvGrpSpPr/>
        <p:nvPr/>
      </p:nvGrpSpPr>
      <p:grpSpPr>
        <a:xfrm>
          <a:off x="0" y="0"/>
          <a:ext cx="0" cy="0"/>
          <a:chOff x="0" y="0"/>
          <a:chExt cx="0" cy="0"/>
        </a:xfrm>
      </p:grpSpPr>
      <p:sp>
        <p:nvSpPr>
          <p:cNvPr id="7" name="Rectangle 6"/>
          <p:cNvSpPr/>
          <p:nvPr userDrawn="1"/>
        </p:nvSpPr>
        <p:spPr>
          <a:xfrm>
            <a:off x="-17518" y="0"/>
            <a:ext cx="9205310" cy="450774"/>
          </a:xfrm>
          <a:prstGeom prst="rect">
            <a:avLst/>
          </a:prstGeom>
          <a:solidFill>
            <a:srgbClr val="2E93A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solidFill>
                <a:prstClr val="white"/>
              </a:solidFill>
            </a:endParaRPr>
          </a:p>
          <a:p>
            <a:pPr algn="ctr"/>
            <a:endParaRPr lang="en-US" sz="1800" dirty="0">
              <a:solidFill>
                <a:prstClr val="white"/>
              </a:solidFill>
            </a:endParaRPr>
          </a:p>
        </p:txBody>
      </p:sp>
      <p:sp>
        <p:nvSpPr>
          <p:cNvPr id="2" name="Title 1"/>
          <p:cNvSpPr>
            <a:spLocks noGrp="1"/>
          </p:cNvSpPr>
          <p:nvPr>
            <p:ph type="title"/>
          </p:nvPr>
        </p:nvSpPr>
        <p:spPr>
          <a:xfrm>
            <a:off x="337102" y="77387"/>
            <a:ext cx="7886700" cy="322504"/>
          </a:xfrm>
          <a:prstGeom prst="rect">
            <a:avLst/>
          </a:prstGeom>
        </p:spPr>
        <p:txBody>
          <a:bodyPr>
            <a:normAutofit/>
          </a:bodyPr>
          <a:lstStyle>
            <a:lvl1pPr>
              <a:defRPr sz="1600">
                <a:solidFill>
                  <a:schemeClr val="bg1"/>
                </a:solidFill>
                <a:latin typeface="Lato" charset="0"/>
                <a:ea typeface="Lato" charset="0"/>
                <a:cs typeface="Lato" charset="0"/>
              </a:defRPr>
            </a:lvl1pPr>
          </a:lstStyle>
          <a:p>
            <a:r>
              <a:rPr lang="en-US" dirty="0"/>
              <a:t>Click to edit Master title style</a:t>
            </a:r>
          </a:p>
        </p:txBody>
      </p:sp>
      <p:sp>
        <p:nvSpPr>
          <p:cNvPr id="8" name="TextBox 7"/>
          <p:cNvSpPr txBox="1"/>
          <p:nvPr userDrawn="1"/>
        </p:nvSpPr>
        <p:spPr>
          <a:xfrm>
            <a:off x="1465001" y="4752500"/>
            <a:ext cx="6891473" cy="307777"/>
          </a:xfrm>
          <a:prstGeom prst="rect">
            <a:avLst/>
          </a:prstGeom>
          <a:noFill/>
        </p:spPr>
        <p:txBody>
          <a:bodyPr wrap="square" rtlCol="0">
            <a:spAutoFit/>
          </a:bodyPr>
          <a:lstStyle/>
          <a:p>
            <a:r>
              <a:rPr lang="en-US" sz="1050" b="1" i="1" cap="all" baseline="30000" dirty="0">
                <a:solidFill>
                  <a:srgbClr val="93D1D9"/>
                </a:solidFill>
                <a:latin typeface="Arial"/>
                <a:cs typeface="Arial"/>
              </a:rPr>
              <a:t>Copyright © 2016 ProKarma Inc</a:t>
            </a:r>
            <a:r>
              <a:rPr lang="en-US" sz="1050" b="1" cap="all" baseline="30000" dirty="0">
                <a:solidFill>
                  <a:srgbClr val="93D1D9"/>
                </a:solidFill>
                <a:latin typeface="Arial"/>
                <a:cs typeface="Arial"/>
              </a:rPr>
              <a:t>.  </a:t>
            </a:r>
            <a:br>
              <a:rPr lang="en-US" sz="1050" b="1" cap="all" baseline="30000" dirty="0">
                <a:solidFill>
                  <a:srgbClr val="93D1D9"/>
                </a:solidFill>
                <a:latin typeface="Arial"/>
                <a:cs typeface="Arial"/>
              </a:rPr>
            </a:br>
            <a:r>
              <a:rPr lang="en-US" sz="105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9" name="Group 8"/>
          <p:cNvGrpSpPr/>
          <p:nvPr userDrawn="1"/>
        </p:nvGrpSpPr>
        <p:grpSpPr>
          <a:xfrm>
            <a:off x="-156121" y="4716747"/>
            <a:ext cx="1536866" cy="334046"/>
            <a:chOff x="-210986" y="4668605"/>
            <a:chExt cx="1758357" cy="382188"/>
          </a:xfrm>
        </p:grpSpPr>
        <p:sp>
          <p:nvSpPr>
            <p:cNvPr id="10" name="Oval 9"/>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1" name="Oval 10"/>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2" name="Oval 11"/>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3" name="Oval 12"/>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4" name="Oval 13"/>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5" name="TextBox 14"/>
            <p:cNvSpPr txBox="1"/>
            <p:nvPr userDrawn="1"/>
          </p:nvSpPr>
          <p:spPr>
            <a:xfrm>
              <a:off x="204038" y="4697351"/>
              <a:ext cx="463921" cy="334526"/>
            </a:xfrm>
            <a:prstGeom prst="rect">
              <a:avLst/>
            </a:prstGeom>
            <a:noFill/>
          </p:spPr>
          <p:txBody>
            <a:bodyPr wrap="square" rtlCol="0">
              <a:spAutoFit/>
            </a:bodyPr>
            <a:lstStyle/>
            <a:p>
              <a:pPr algn="ctr"/>
              <a:r>
                <a:rPr lang="en-US" sz="1300" dirty="0">
                  <a:solidFill>
                    <a:srgbClr val="6EA0A7"/>
                  </a:solidFill>
                  <a:latin typeface="Times New Roman"/>
                  <a:cs typeface="Times New Roman"/>
                </a:rPr>
                <a:t>PK</a:t>
              </a:r>
            </a:p>
          </p:txBody>
        </p:sp>
      </p:grpSp>
      <p:cxnSp>
        <p:nvCxnSpPr>
          <p:cNvPr id="16" name="Straight Connector 15"/>
          <p:cNvCxnSpPr/>
          <p:nvPr userDrawn="1"/>
        </p:nvCxnSpPr>
        <p:spPr>
          <a:xfrm>
            <a:off x="127116"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678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Presenation 1">
    <p:bg>
      <p:bgPr>
        <a:solidFill>
          <a:srgbClr val="17202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1609" y="3761632"/>
            <a:ext cx="6211956" cy="339846"/>
          </a:xfrm>
          <a:prstGeom prst="rect">
            <a:avLst/>
          </a:prstGeom>
        </p:spPr>
        <p:txBody>
          <a:bodyPr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3" name="Subtitle 2"/>
          <p:cNvSpPr>
            <a:spLocks noGrp="1"/>
          </p:cNvSpPr>
          <p:nvPr>
            <p:ph type="subTitle" idx="1" hasCustomPrompt="1"/>
          </p:nvPr>
        </p:nvSpPr>
        <p:spPr>
          <a:xfrm>
            <a:off x="281609" y="4196017"/>
            <a:ext cx="6211956" cy="235678"/>
          </a:xfrm>
          <a:prstGeom prst="rect">
            <a:avLst/>
          </a:prstGeom>
        </p:spPr>
        <p:txBody>
          <a:bodyPr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to:</a:t>
            </a:r>
          </a:p>
        </p:txBody>
      </p:sp>
      <p:sp>
        <p:nvSpPr>
          <p:cNvPr id="7" name="TextBox 6"/>
          <p:cNvSpPr txBox="1"/>
          <p:nvPr userDrawn="1"/>
        </p:nvSpPr>
        <p:spPr>
          <a:xfrm>
            <a:off x="1810964" y="2199967"/>
            <a:ext cx="4290474" cy="403957"/>
          </a:xfrm>
          <a:prstGeom prst="rect">
            <a:avLst/>
          </a:prstGeom>
          <a:solidFill>
            <a:srgbClr val="6FA0A7">
              <a:alpha val="0"/>
            </a:srgbClr>
          </a:solidFill>
        </p:spPr>
        <p:txBody>
          <a:bodyPr wrap="square" rtlCol="0">
            <a:spAutoFit/>
          </a:bodyPr>
          <a:lstStyle/>
          <a:p>
            <a:pPr algn="ctr" defTabSz="685800"/>
            <a:r>
              <a:rPr lang="en-US" sz="2025"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1" y="1181723"/>
            <a:ext cx="2050391" cy="2417361"/>
          </a:xfrm>
          <a:prstGeom prst="rect">
            <a:avLst/>
          </a:prstGeom>
        </p:spPr>
      </p:pic>
      <p:pic>
        <p:nvPicPr>
          <p:cNvPr id="9" name="Picture 8"/>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7800942" y="4426860"/>
            <a:ext cx="1009846" cy="250600"/>
          </a:xfrm>
          <a:prstGeom prst="rect">
            <a:avLst/>
          </a:prstGeom>
        </p:spPr>
      </p:pic>
      <p:pic>
        <p:nvPicPr>
          <p:cNvPr id="10" name="Picture 9"/>
          <p:cNvPicPr>
            <a:picLocks noChangeAspect="1"/>
          </p:cNvPicPr>
          <p:nvPr userDrawn="1"/>
        </p:nvPicPr>
        <p:blipFill>
          <a:blip r:embed="rId4" cstate="screen">
            <a:alphaModFix amt="50000"/>
            <a:extLst>
              <a:ext uri="{28A0092B-C50C-407E-A947-70E740481C1C}">
                <a14:useLocalDpi xmlns:a14="http://schemas.microsoft.com/office/drawing/2010/main"/>
              </a:ext>
            </a:extLst>
          </a:blip>
          <a:stretch>
            <a:fillRect/>
          </a:stretch>
        </p:blipFill>
        <p:spPr>
          <a:xfrm>
            <a:off x="7800943" y="534641"/>
            <a:ext cx="1009845" cy="248693"/>
          </a:xfrm>
          <a:prstGeom prst="rect">
            <a:avLst/>
          </a:prstGeom>
        </p:spPr>
      </p:pic>
      <p:pic>
        <p:nvPicPr>
          <p:cNvPr id="11" name="Picture 10"/>
          <p:cNvPicPr>
            <a:picLocks noChangeAspect="1"/>
          </p:cNvPicPr>
          <p:nvPr userDrawn="1"/>
        </p:nvPicPr>
        <p:blipFill>
          <a:blip r:embed="rId5" cstate="screen">
            <a:alphaModFix amt="50000"/>
            <a:extLst>
              <a:ext uri="{28A0092B-C50C-407E-A947-70E740481C1C}">
                <a14:useLocalDpi xmlns:a14="http://schemas.microsoft.com/office/drawing/2010/main"/>
              </a:ext>
            </a:extLst>
          </a:blip>
          <a:stretch>
            <a:fillRect/>
          </a:stretch>
        </p:blipFill>
        <p:spPr>
          <a:xfrm>
            <a:off x="7800942" y="3450108"/>
            <a:ext cx="720122" cy="259758"/>
          </a:xfrm>
          <a:prstGeom prst="rect">
            <a:avLst/>
          </a:prstGeom>
        </p:spPr>
      </p:pic>
      <p:pic>
        <p:nvPicPr>
          <p:cNvPr id="12" name="Picture 11"/>
          <p:cNvPicPr>
            <a:picLocks noChangeAspect="1"/>
          </p:cNvPicPr>
          <p:nvPr userDrawn="1"/>
        </p:nvPicPr>
        <p:blipFill>
          <a:blip r:embed="rId6" cstate="screen">
            <a:alphaModFix amt="50000"/>
            <a:extLst>
              <a:ext uri="{28A0092B-C50C-407E-A947-70E740481C1C}">
                <a14:useLocalDpi xmlns:a14="http://schemas.microsoft.com/office/drawing/2010/main"/>
              </a:ext>
            </a:extLst>
          </a:blip>
          <a:stretch>
            <a:fillRect/>
          </a:stretch>
        </p:blipFill>
        <p:spPr>
          <a:xfrm>
            <a:off x="7800942" y="2482881"/>
            <a:ext cx="730876" cy="250232"/>
          </a:xfrm>
          <a:prstGeom prst="rect">
            <a:avLst/>
          </a:prstGeom>
        </p:spPr>
      </p:pic>
      <p:cxnSp>
        <p:nvCxnSpPr>
          <p:cNvPr id="17" name="Straight Connector 16"/>
          <p:cNvCxnSpPr/>
          <p:nvPr userDrawn="1"/>
        </p:nvCxnSpPr>
        <p:spPr>
          <a:xfrm flipV="1">
            <a:off x="7674398" y="1"/>
            <a:ext cx="0" cy="5143501"/>
          </a:xfrm>
          <a:prstGeom prst="line">
            <a:avLst/>
          </a:prstGeom>
          <a:ln w="12700">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sp>
        <p:nvSpPr>
          <p:cNvPr id="18" name="Rectangle 17"/>
          <p:cNvSpPr/>
          <p:nvPr userDrawn="1"/>
        </p:nvSpPr>
        <p:spPr>
          <a:xfrm>
            <a:off x="7672362" y="0"/>
            <a:ext cx="1469602" cy="51435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US" sz="1350" dirty="0">
              <a:solidFill>
                <a:prstClr val="white"/>
              </a:solidFill>
            </a:endParaRPr>
          </a:p>
        </p:txBody>
      </p:sp>
      <p:pic>
        <p:nvPicPr>
          <p:cNvPr id="20" name="Picture 19"/>
          <p:cNvPicPr>
            <a:picLocks noChangeAspect="1"/>
          </p:cNvPicPr>
          <p:nvPr userDrawn="1"/>
        </p:nvPicPr>
        <p:blipFill>
          <a:blip r:embed="rId7" cstate="screen">
            <a:alphaModFix amt="50000"/>
            <a:extLst>
              <a:ext uri="{28A0092B-C50C-407E-A947-70E740481C1C}">
                <a14:useLocalDpi xmlns:a14="http://schemas.microsoft.com/office/drawing/2010/main"/>
              </a:ext>
            </a:extLst>
          </a:blip>
          <a:stretch>
            <a:fillRect/>
          </a:stretch>
        </p:blipFill>
        <p:spPr>
          <a:xfrm>
            <a:off x="7796823" y="1500329"/>
            <a:ext cx="977780" cy="265557"/>
          </a:xfrm>
          <a:prstGeom prst="rect">
            <a:avLst/>
          </a:prstGeom>
        </p:spPr>
      </p:pic>
      <p:pic>
        <p:nvPicPr>
          <p:cNvPr id="21" name="Picture 20"/>
          <p:cNvPicPr>
            <a:picLocks noChangeAspect="1"/>
          </p:cNvPicPr>
          <p:nvPr userDrawn="1"/>
        </p:nvPicPr>
        <p:blipFill>
          <a:blip r:embed="rId8">
            <a:alphaModFix amt="50000"/>
            <a:extLst>
              <a:ext uri="{28A0092B-C50C-407E-A947-70E740481C1C}">
                <a14:useLocalDpi xmlns:a14="http://schemas.microsoft.com/office/drawing/2010/main" val="0"/>
              </a:ext>
            </a:extLst>
          </a:blip>
          <a:stretch>
            <a:fillRect/>
          </a:stretch>
        </p:blipFill>
        <p:spPr>
          <a:xfrm>
            <a:off x="6771293" y="1116544"/>
            <a:ext cx="795119" cy="795119"/>
          </a:xfrm>
          <a:prstGeom prst="rect">
            <a:avLst/>
          </a:prstGeom>
        </p:spPr>
      </p:pic>
      <p:pic>
        <p:nvPicPr>
          <p:cNvPr id="22" name="Picture 21"/>
          <p:cNvPicPr>
            <a:picLocks noChangeAspect="1"/>
          </p:cNvPicPr>
          <p:nvPr userDrawn="1"/>
        </p:nvPicPr>
        <p:blipFill>
          <a:blip r:embed="rId9">
            <a:alphaModFix amt="50000"/>
            <a:extLst>
              <a:ext uri="{28A0092B-C50C-407E-A947-70E740481C1C}">
                <a14:useLocalDpi xmlns:a14="http://schemas.microsoft.com/office/drawing/2010/main" val="0"/>
              </a:ext>
            </a:extLst>
          </a:blip>
          <a:stretch>
            <a:fillRect/>
          </a:stretch>
        </p:blipFill>
        <p:spPr>
          <a:xfrm>
            <a:off x="6771293" y="2150372"/>
            <a:ext cx="795119" cy="795119"/>
          </a:xfrm>
          <a:prstGeom prst="rect">
            <a:avLst/>
          </a:prstGeom>
        </p:spPr>
      </p:pic>
      <p:pic>
        <p:nvPicPr>
          <p:cNvPr id="23" name="Picture 22"/>
          <p:cNvPicPr>
            <a:picLocks noChangeAspect="1"/>
          </p:cNvPicPr>
          <p:nvPr userDrawn="1"/>
        </p:nvPicPr>
        <p:blipFill>
          <a:blip r:embed="rId10">
            <a:alphaModFix amt="50000"/>
            <a:extLst>
              <a:ext uri="{28A0092B-C50C-407E-A947-70E740481C1C}">
                <a14:useLocalDpi xmlns:a14="http://schemas.microsoft.com/office/drawing/2010/main" val="0"/>
              </a:ext>
            </a:extLst>
          </a:blip>
          <a:stretch>
            <a:fillRect/>
          </a:stretch>
        </p:blipFill>
        <p:spPr>
          <a:xfrm>
            <a:off x="6771293" y="3084637"/>
            <a:ext cx="795119" cy="795119"/>
          </a:xfrm>
          <a:prstGeom prst="rect">
            <a:avLst/>
          </a:prstGeom>
        </p:spPr>
      </p:pic>
      <p:pic>
        <p:nvPicPr>
          <p:cNvPr id="24" name="Picture 23"/>
          <p:cNvPicPr>
            <a:picLocks noChangeAspect="1"/>
          </p:cNvPicPr>
          <p:nvPr userDrawn="1"/>
        </p:nvPicPr>
        <p:blipFill>
          <a:blip r:embed="rId11">
            <a:alphaModFix amt="50000"/>
            <a:extLst>
              <a:ext uri="{28A0092B-C50C-407E-A947-70E740481C1C}">
                <a14:useLocalDpi xmlns:a14="http://schemas.microsoft.com/office/drawing/2010/main" val="0"/>
              </a:ext>
            </a:extLst>
          </a:blip>
          <a:stretch>
            <a:fillRect/>
          </a:stretch>
        </p:blipFill>
        <p:spPr>
          <a:xfrm>
            <a:off x="6771293" y="4166460"/>
            <a:ext cx="795119" cy="795119"/>
          </a:xfrm>
          <a:prstGeom prst="rect">
            <a:avLst/>
          </a:prstGeom>
        </p:spPr>
      </p:pic>
      <p:pic>
        <p:nvPicPr>
          <p:cNvPr id="25" name="Picture 24"/>
          <p:cNvPicPr>
            <a:picLocks noChangeAspect="1"/>
          </p:cNvPicPr>
          <p:nvPr userDrawn="1"/>
        </p:nvPicPr>
        <p:blipFill>
          <a:blip r:embed="rId12">
            <a:alphaModFix amt="50000"/>
            <a:extLst>
              <a:ext uri="{28A0092B-C50C-407E-A947-70E740481C1C}">
                <a14:useLocalDpi xmlns:a14="http://schemas.microsoft.com/office/drawing/2010/main" val="0"/>
              </a:ext>
            </a:extLst>
          </a:blip>
          <a:stretch>
            <a:fillRect/>
          </a:stretch>
        </p:blipFill>
        <p:spPr>
          <a:xfrm>
            <a:off x="6771293" y="282972"/>
            <a:ext cx="795119" cy="795119"/>
          </a:xfrm>
          <a:prstGeom prst="rect">
            <a:avLst/>
          </a:prstGeom>
        </p:spPr>
      </p:pic>
    </p:spTree>
    <p:extLst>
      <p:ext uri="{BB962C8B-B14F-4D97-AF65-F5344CB8AC3E}">
        <p14:creationId xmlns:p14="http://schemas.microsoft.com/office/powerpoint/2010/main" val="6567569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ortfolio Intro">
    <p:spTree>
      <p:nvGrpSpPr>
        <p:cNvPr id="1" name=""/>
        <p:cNvGrpSpPr/>
        <p:nvPr/>
      </p:nvGrpSpPr>
      <p:grpSpPr>
        <a:xfrm>
          <a:off x="0" y="0"/>
          <a:ext cx="0" cy="0"/>
          <a:chOff x="0" y="0"/>
          <a:chExt cx="0" cy="0"/>
        </a:xfrm>
      </p:grpSpPr>
      <p:sp>
        <p:nvSpPr>
          <p:cNvPr id="8" name="TextBox 7"/>
          <p:cNvSpPr txBox="1"/>
          <p:nvPr userDrawn="1"/>
        </p:nvSpPr>
        <p:spPr>
          <a:xfrm>
            <a:off x="1465001" y="4752500"/>
            <a:ext cx="6891473" cy="307777"/>
          </a:xfrm>
          <a:prstGeom prst="rect">
            <a:avLst/>
          </a:prstGeom>
          <a:noFill/>
        </p:spPr>
        <p:txBody>
          <a:bodyPr wrap="square" rtlCol="0">
            <a:spAutoFit/>
          </a:bodyPr>
          <a:lstStyle/>
          <a:p>
            <a:r>
              <a:rPr lang="en-US" sz="1050" b="1" i="1" cap="all" baseline="30000" dirty="0">
                <a:solidFill>
                  <a:srgbClr val="93D1D9"/>
                </a:solidFill>
                <a:latin typeface="Arial"/>
                <a:cs typeface="Arial"/>
              </a:rPr>
              <a:t>Copyright © 2016 ProKarma Inc</a:t>
            </a:r>
            <a:r>
              <a:rPr lang="en-US" sz="1050" b="1" cap="all" baseline="30000" dirty="0">
                <a:solidFill>
                  <a:srgbClr val="93D1D9"/>
                </a:solidFill>
                <a:latin typeface="Arial"/>
                <a:cs typeface="Arial"/>
              </a:rPr>
              <a:t>.  </a:t>
            </a:r>
            <a:br>
              <a:rPr lang="en-US" sz="1050" b="1" cap="all" baseline="30000" dirty="0">
                <a:solidFill>
                  <a:srgbClr val="93D1D9"/>
                </a:solidFill>
                <a:latin typeface="Arial"/>
                <a:cs typeface="Arial"/>
              </a:rPr>
            </a:br>
            <a:r>
              <a:rPr lang="en-US" sz="105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9" name="Group 8"/>
          <p:cNvGrpSpPr/>
          <p:nvPr userDrawn="1"/>
        </p:nvGrpSpPr>
        <p:grpSpPr>
          <a:xfrm>
            <a:off x="-156121" y="4716747"/>
            <a:ext cx="1536866" cy="334046"/>
            <a:chOff x="-210986" y="4668605"/>
            <a:chExt cx="1758357" cy="382188"/>
          </a:xfrm>
        </p:grpSpPr>
        <p:sp>
          <p:nvSpPr>
            <p:cNvPr id="10" name="Oval 9"/>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1" name="Oval 10"/>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2" name="Oval 11"/>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3" name="Oval 12"/>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4" name="Oval 13"/>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prstClr val="white"/>
                </a:solidFill>
              </a:endParaRPr>
            </a:p>
          </p:txBody>
        </p:sp>
        <p:sp>
          <p:nvSpPr>
            <p:cNvPr id="15" name="TextBox 14"/>
            <p:cNvSpPr txBox="1"/>
            <p:nvPr userDrawn="1"/>
          </p:nvSpPr>
          <p:spPr>
            <a:xfrm>
              <a:off x="204038" y="4697351"/>
              <a:ext cx="463921" cy="334526"/>
            </a:xfrm>
            <a:prstGeom prst="rect">
              <a:avLst/>
            </a:prstGeom>
            <a:noFill/>
          </p:spPr>
          <p:txBody>
            <a:bodyPr wrap="square" rtlCol="0">
              <a:spAutoFit/>
            </a:bodyPr>
            <a:lstStyle/>
            <a:p>
              <a:pPr algn="ctr"/>
              <a:r>
                <a:rPr lang="en-US" sz="1300" dirty="0">
                  <a:solidFill>
                    <a:srgbClr val="6EA0A7"/>
                  </a:solidFill>
                  <a:latin typeface="Times New Roman"/>
                  <a:cs typeface="Times New Roman"/>
                </a:rPr>
                <a:t>PK</a:t>
              </a:r>
            </a:p>
          </p:txBody>
        </p:sp>
      </p:grpSp>
      <p:cxnSp>
        <p:nvCxnSpPr>
          <p:cNvPr id="16" name="Straight Connector 15"/>
          <p:cNvCxnSpPr/>
          <p:nvPr userDrawn="1"/>
        </p:nvCxnSpPr>
        <p:spPr>
          <a:xfrm>
            <a:off x="127116"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0"/>
          </p:nvPr>
        </p:nvSpPr>
        <p:spPr>
          <a:xfrm>
            <a:off x="908368" y="2726108"/>
            <a:ext cx="7344091" cy="1816100"/>
          </a:xfrm>
          <a:prstGeom prst="rect">
            <a:avLst/>
          </a:prstGeom>
        </p:spPr>
        <p:txBody>
          <a:bodyPr vert="horz" lIns="91440" tIns="45720" rIns="91440" bIns="45720" rtlCol="0">
            <a:noAutofit/>
          </a:bodyPr>
          <a:lstStyle>
            <a:lvl1pPr>
              <a:defRPr lang="en-US" sz="1400" dirty="0" smtClean="0">
                <a:solidFill>
                  <a:schemeClr val="tx1">
                    <a:lumMod val="50000"/>
                    <a:lumOff val="50000"/>
                  </a:schemeClr>
                </a:solidFill>
                <a:latin typeface="Lato" charset="0"/>
                <a:ea typeface="Lato" charset="0"/>
                <a:cs typeface="Lato" charset="0"/>
              </a:defRPr>
            </a:lvl1pPr>
          </a:lstStyle>
          <a:p>
            <a:pPr marL="0" lvl="0" indent="0">
              <a:buNone/>
            </a:pPr>
            <a:r>
              <a:rPr lang="en-US" dirty="0"/>
              <a:t>Click to edit Master text styles</a:t>
            </a:r>
          </a:p>
        </p:txBody>
      </p:sp>
      <p:sp>
        <p:nvSpPr>
          <p:cNvPr id="23" name="Oval 22"/>
          <p:cNvSpPr/>
          <p:nvPr userDrawn="1"/>
        </p:nvSpPr>
        <p:spPr>
          <a:xfrm>
            <a:off x="6118789" y="-841273"/>
            <a:ext cx="2567594" cy="2567597"/>
          </a:xfrm>
          <a:prstGeom prst="ellipse">
            <a:avLst/>
          </a:prstGeom>
          <a:solidFill>
            <a:schemeClr val="bg1">
              <a:lumMod val="95000"/>
              <a:alpha val="12000"/>
            </a:schemeClr>
          </a:solidFill>
          <a:ln w="19050">
            <a:solidFill>
              <a:schemeClr val="bg1">
                <a:lumMod val="85000"/>
                <a:alpha val="72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24" name="Oval 23"/>
          <p:cNvSpPr/>
          <p:nvPr userDrawn="1"/>
        </p:nvSpPr>
        <p:spPr>
          <a:xfrm>
            <a:off x="-546482" y="1375196"/>
            <a:ext cx="1454850" cy="1454852"/>
          </a:xfrm>
          <a:prstGeom prst="ellipse">
            <a:avLst/>
          </a:prstGeom>
          <a:noFill/>
          <a:ln w="19050">
            <a:solidFill>
              <a:srgbClr val="588199">
                <a:alpha val="24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Tree>
    <p:extLst>
      <p:ext uri="{BB962C8B-B14F-4D97-AF65-F5344CB8AC3E}">
        <p14:creationId xmlns:p14="http://schemas.microsoft.com/office/powerpoint/2010/main" val="6385900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ies DevOps16x9">
    <p:spTree>
      <p:nvGrpSpPr>
        <p:cNvPr id="1" name=""/>
        <p:cNvGrpSpPr/>
        <p:nvPr/>
      </p:nvGrpSpPr>
      <p:grpSpPr>
        <a:xfrm>
          <a:off x="0" y="0"/>
          <a:ext cx="0" cy="0"/>
          <a:chOff x="0" y="0"/>
          <a:chExt cx="0" cy="0"/>
        </a:xfrm>
      </p:grpSpPr>
      <p:cxnSp>
        <p:nvCxnSpPr>
          <p:cNvPr id="11" name="Straight Connector 10"/>
          <p:cNvCxnSpPr/>
          <p:nvPr userDrawn="1"/>
        </p:nvCxnSpPr>
        <p:spPr>
          <a:xfrm>
            <a:off x="3021207" y="710281"/>
            <a:ext cx="0" cy="3994087"/>
          </a:xfrm>
          <a:prstGeom prst="line">
            <a:avLst/>
          </a:prstGeom>
          <a:ln w="28575" cap="rnd">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3" name="Text Placeholder 12"/>
          <p:cNvSpPr>
            <a:spLocks noGrp="1"/>
          </p:cNvSpPr>
          <p:nvPr>
            <p:ph type="body" sz="quarter" idx="10" hasCustomPrompt="1"/>
          </p:nvPr>
        </p:nvSpPr>
        <p:spPr>
          <a:xfrm>
            <a:off x="3207226" y="1935630"/>
            <a:ext cx="5308123" cy="245373"/>
          </a:xfrm>
          <a:prstGeom prst="rect">
            <a:avLst/>
          </a:prstGeom>
        </p:spPr>
        <p:txBody>
          <a:bodyPr wrap="square">
            <a:noAutofit/>
          </a:bodyPr>
          <a:lstStyle>
            <a:lvl1pPr marL="0" marR="0" indent="0" algn="l" defTabSz="457200" rtl="0" eaLnBrk="1" fontAlgn="auto" latinLnBrk="0" hangingPunct="1">
              <a:lnSpc>
                <a:spcPct val="100000"/>
              </a:lnSpc>
              <a:spcBef>
                <a:spcPts val="0"/>
              </a:spcBef>
              <a:spcAft>
                <a:spcPts val="300"/>
              </a:spcAft>
              <a:buClrTx/>
              <a:buSzTx/>
              <a:buFont typeface="Arial"/>
              <a:buNone/>
              <a:tabLst/>
              <a:defRPr sz="1050" b="1">
                <a:solidFill>
                  <a:srgbClr val="686868"/>
                </a:solidFill>
                <a:latin typeface="Lato" charset="0"/>
                <a:ea typeface="Lato" charset="0"/>
                <a:cs typeface="Lato" charset="0"/>
              </a:defRPr>
            </a:lvl1pPr>
            <a:lvl2pPr marL="115888" indent="-109538">
              <a:lnSpc>
                <a:spcPct val="100000"/>
              </a:lnSpc>
              <a:spcBef>
                <a:spcPts val="0"/>
              </a:spcBef>
              <a:spcAft>
                <a:spcPts val="300"/>
              </a:spcAft>
              <a:buClr>
                <a:srgbClr val="2E93A1"/>
              </a:buClr>
              <a:tabLst/>
              <a:defRPr sz="800" baseline="0">
                <a:solidFill>
                  <a:srgbClr val="686868"/>
                </a:solidFill>
                <a:latin typeface="Lato" charset="0"/>
                <a:ea typeface="Lato" charset="0"/>
                <a:cs typeface="Lato" charset="0"/>
              </a:defRPr>
            </a:lvl2pPr>
            <a:lvl3pPr marL="231775" indent="-115888">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marL="0" marR="0" lvl="0" indent="0" algn="l" defTabSz="457200" rtl="0" eaLnBrk="1" fontAlgn="auto" latinLnBrk="0" hangingPunct="1">
              <a:lnSpc>
                <a:spcPct val="100000"/>
              </a:lnSpc>
              <a:spcBef>
                <a:spcPts val="0"/>
              </a:spcBef>
              <a:spcAft>
                <a:spcPts val="300"/>
              </a:spcAft>
              <a:buClrTx/>
              <a:buSzTx/>
              <a:buFont typeface="Arial"/>
              <a:buNone/>
              <a:tabLst/>
              <a:defRPr/>
            </a:pPr>
            <a:r>
              <a:rPr lang="en-US" dirty="0"/>
              <a:t>Business Need </a:t>
            </a:r>
            <a:r>
              <a:rPr lang="is-IS" dirty="0"/>
              <a:t>(10.5pt)</a:t>
            </a:r>
            <a:endParaRPr lang="en-US" dirty="0"/>
          </a:p>
          <a:p>
            <a:pPr lvl="0"/>
            <a:endParaRPr lang="en-US" dirty="0"/>
          </a:p>
        </p:txBody>
      </p:sp>
      <p:sp>
        <p:nvSpPr>
          <p:cNvPr id="15" name="Text Placeholder 14"/>
          <p:cNvSpPr>
            <a:spLocks noGrp="1"/>
          </p:cNvSpPr>
          <p:nvPr>
            <p:ph type="body" sz="quarter" idx="11" hasCustomPrompt="1"/>
          </p:nvPr>
        </p:nvSpPr>
        <p:spPr>
          <a:xfrm>
            <a:off x="3206751" y="710282"/>
            <a:ext cx="5309122" cy="492424"/>
          </a:xfrm>
          <a:prstGeom prst="rect">
            <a:avLst/>
          </a:prstGeom>
          <a:noFill/>
        </p:spPr>
        <p:txBody>
          <a:bodyPr wrap="square" rtlCol="0">
            <a:noAutofit/>
          </a:bodyPr>
          <a:lstStyle>
            <a:lvl1pPr marL="0" indent="0">
              <a:lnSpc>
                <a:spcPts val="1800"/>
              </a:lnSpc>
              <a:spcBef>
                <a:spcPts val="0"/>
              </a:spcBef>
              <a:spcAft>
                <a:spcPts val="1000"/>
              </a:spcAft>
              <a:buNone/>
              <a:defRPr lang="en-US" sz="1200" b="0" i="1" baseline="0" dirty="0" smtClean="0">
                <a:solidFill>
                  <a:srgbClr val="686868"/>
                </a:solidFill>
                <a:latin typeface="Lato Light" charset="0"/>
                <a:ea typeface="Lato Light" charset="0"/>
                <a:cs typeface="Lato Light" charset="0"/>
              </a:defRPr>
            </a:lvl1pPr>
          </a:lstStyle>
          <a:p>
            <a:pPr marL="0" lvl="0"/>
            <a:r>
              <a:rPr lang="en-US" dirty="0"/>
              <a:t>Brief description overview</a:t>
            </a:r>
            <a:r>
              <a:rPr lang="is-IS" dirty="0"/>
              <a:t>…..(12pt) Line After spacing 10 pt Exactly at 18 pt. Manually adjust vertical paragraph spacing for appearance.</a:t>
            </a:r>
            <a:endParaRPr lang="en-US" dirty="0"/>
          </a:p>
        </p:txBody>
      </p:sp>
      <p:sp>
        <p:nvSpPr>
          <p:cNvPr id="16" name="Title 15"/>
          <p:cNvSpPr>
            <a:spLocks noGrp="1"/>
          </p:cNvSpPr>
          <p:nvPr>
            <p:ph type="title"/>
          </p:nvPr>
        </p:nvSpPr>
        <p:spPr>
          <a:xfrm>
            <a:off x="421296" y="122690"/>
            <a:ext cx="8094054" cy="451464"/>
          </a:xfrm>
          <a:prstGeom prst="rect">
            <a:avLst/>
          </a:prstGeom>
        </p:spPr>
        <p:txBody>
          <a:bodyPr anchor="ctr" anchorCtr="0"/>
          <a:lstStyle>
            <a:lvl1pPr marL="0" algn="l" defTabSz="685800" rtl="0" eaLnBrk="1" latinLnBrk="0" hangingPunct="1">
              <a:lnSpc>
                <a:spcPct val="150000"/>
              </a:lnSpc>
              <a:defRPr lang="en-US" sz="1600" b="1" kern="1200">
                <a:solidFill>
                  <a:srgbClr val="686868"/>
                </a:solidFill>
                <a:latin typeface="Lato Light" charset="0"/>
                <a:ea typeface="Lato Light" charset="0"/>
                <a:cs typeface="Lato Light" charset="0"/>
              </a:defRPr>
            </a:lvl1pPr>
          </a:lstStyle>
          <a:p>
            <a:r>
              <a:rPr lang="en-US" dirty="0"/>
              <a:t>Click to edit Master title style</a:t>
            </a:r>
          </a:p>
        </p:txBody>
      </p:sp>
      <p:sp>
        <p:nvSpPr>
          <p:cNvPr id="17" name="Oval 16"/>
          <p:cNvSpPr/>
          <p:nvPr userDrawn="1"/>
        </p:nvSpPr>
        <p:spPr>
          <a:xfrm>
            <a:off x="421295" y="1453473"/>
            <a:ext cx="2367900" cy="236790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 Placeholder 12"/>
          <p:cNvSpPr>
            <a:spLocks noGrp="1"/>
          </p:cNvSpPr>
          <p:nvPr>
            <p:ph type="body" sz="quarter" idx="12" hasCustomPrompt="1"/>
          </p:nvPr>
        </p:nvSpPr>
        <p:spPr>
          <a:xfrm>
            <a:off x="3207226" y="3176321"/>
            <a:ext cx="5308123" cy="242114"/>
          </a:xfrm>
          <a:prstGeom prst="rect">
            <a:avLst/>
          </a:prstGeom>
        </p:spPr>
        <p:txBody>
          <a:bodyPr wrap="square">
            <a:noAutofit/>
          </a:bodyPr>
          <a:lstStyle>
            <a:lvl1pPr marL="0" indent="0">
              <a:lnSpc>
                <a:spcPct val="100000"/>
              </a:lnSpc>
              <a:spcBef>
                <a:spcPts val="0"/>
              </a:spcBef>
              <a:spcAft>
                <a:spcPts val="300"/>
              </a:spcAft>
              <a:buNone/>
              <a:defRPr sz="1050" b="1">
                <a:solidFill>
                  <a:srgbClr val="686868"/>
                </a:solidFill>
                <a:latin typeface="Lato" charset="0"/>
                <a:ea typeface="Lato" charset="0"/>
                <a:cs typeface="Lato" charset="0"/>
              </a:defRPr>
            </a:lvl1pPr>
            <a:lvl2pPr marL="115888" indent="-109538">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75" indent="-115888">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Solution/Features </a:t>
            </a:r>
            <a:r>
              <a:rPr lang="is-IS" dirty="0"/>
              <a:t>(10.5pt)</a:t>
            </a:r>
            <a:endParaRPr lang="en-US" dirty="0"/>
          </a:p>
        </p:txBody>
      </p:sp>
      <p:sp>
        <p:nvSpPr>
          <p:cNvPr id="8" name="Text Placeholder 12"/>
          <p:cNvSpPr>
            <a:spLocks noGrp="1"/>
          </p:cNvSpPr>
          <p:nvPr>
            <p:ph type="body" sz="quarter" idx="13" hasCustomPrompt="1"/>
          </p:nvPr>
        </p:nvSpPr>
        <p:spPr>
          <a:xfrm>
            <a:off x="3207226" y="2138990"/>
            <a:ext cx="5308123" cy="456291"/>
          </a:xfrm>
          <a:prstGeom prst="rect">
            <a:avLst/>
          </a:prstGeom>
        </p:spPr>
        <p:txBody>
          <a:bodyPr wrap="square">
            <a:noAutofit/>
          </a:bodyPr>
          <a:lstStyle>
            <a:lvl1pPr marL="119063" indent="-119063">
              <a:lnSpc>
                <a:spcPct val="100000"/>
              </a:lnSpc>
              <a:spcBef>
                <a:spcPts val="0"/>
              </a:spcBef>
              <a:spcAft>
                <a:spcPts val="800"/>
              </a:spcAft>
              <a:buClr>
                <a:srgbClr val="2E93A1"/>
              </a:buClr>
              <a:buFont typeface="Arial" charset="0"/>
              <a:buChar char="•"/>
              <a:tabLst/>
              <a:defRPr sz="900" b="0">
                <a:solidFill>
                  <a:srgbClr val="686868"/>
                </a:solidFill>
                <a:latin typeface="Lato" charset="0"/>
                <a:ea typeface="Lato" charset="0"/>
                <a:cs typeface="Lato" charset="0"/>
              </a:defRPr>
            </a:lvl1pPr>
            <a:lvl2pPr marL="115888" indent="-109538">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75" indent="-115888">
              <a:lnSpc>
                <a:spcPct val="100000"/>
              </a:lnSpc>
              <a:spcBef>
                <a:spcPts val="0"/>
              </a:spcBef>
              <a:spcAft>
                <a:spcPts val="8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2"/>
            <a:r>
              <a:rPr lang="en-US" dirty="0"/>
              <a:t>Sub-bullets 8 </a:t>
            </a:r>
            <a:r>
              <a:rPr lang="en-US" dirty="0" err="1"/>
              <a:t>pt</a:t>
            </a:r>
            <a:endParaRPr lang="en-US" dirty="0"/>
          </a:p>
        </p:txBody>
      </p:sp>
      <p:sp>
        <p:nvSpPr>
          <p:cNvPr id="10" name="Text Placeholder 12"/>
          <p:cNvSpPr>
            <a:spLocks noGrp="1"/>
          </p:cNvSpPr>
          <p:nvPr>
            <p:ph type="body" sz="quarter" idx="14" hasCustomPrompt="1"/>
          </p:nvPr>
        </p:nvSpPr>
        <p:spPr>
          <a:xfrm>
            <a:off x="3207226" y="3374665"/>
            <a:ext cx="5308123" cy="446707"/>
          </a:xfrm>
          <a:prstGeom prst="rect">
            <a:avLst/>
          </a:prstGeom>
        </p:spPr>
        <p:txBody>
          <a:bodyPr wrap="square">
            <a:noAutofit/>
          </a:bodyPr>
          <a:lstStyle>
            <a:lvl1pPr marL="119063" marR="0" indent="-119063" algn="l" defTabSz="457200" rtl="0" eaLnBrk="1" fontAlgn="auto" latinLnBrk="0" hangingPunct="1">
              <a:lnSpc>
                <a:spcPct val="100000"/>
              </a:lnSpc>
              <a:spcBef>
                <a:spcPts val="0"/>
              </a:spcBef>
              <a:spcAft>
                <a:spcPts val="800"/>
              </a:spcAft>
              <a:buClr>
                <a:srgbClr val="2E93A1"/>
              </a:buClr>
              <a:buSzTx/>
              <a:buFont typeface="Arial" charset="0"/>
              <a:buChar char="•"/>
              <a:tabLst/>
              <a:defRPr sz="900" b="0">
                <a:solidFill>
                  <a:srgbClr val="686868"/>
                </a:solidFill>
                <a:latin typeface="Lato" charset="0"/>
                <a:ea typeface="Lato" charset="0"/>
                <a:cs typeface="Lato" charset="0"/>
              </a:defRPr>
            </a:lvl1pPr>
            <a:lvl2pPr marL="233363" indent="-114300">
              <a:lnSpc>
                <a:spcPct val="100000"/>
              </a:lnSpc>
              <a:spcBef>
                <a:spcPts val="0"/>
              </a:spcBef>
              <a:spcAft>
                <a:spcPts val="800"/>
              </a:spcAft>
              <a:buClr>
                <a:srgbClr val="2E93A1"/>
              </a:buClr>
              <a:buFont typeface="ArialMT" charset="0"/>
              <a:buChar char="-"/>
              <a:tabLst/>
              <a:defRPr sz="800">
                <a:solidFill>
                  <a:srgbClr val="686868"/>
                </a:solidFill>
                <a:latin typeface="Lato" charset="0"/>
                <a:ea typeface="Lato" charset="0"/>
                <a:cs typeface="Lato" charset="0"/>
              </a:defRPr>
            </a:lvl2pPr>
            <a:lvl3pPr marL="231775" indent="-115888">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1"/>
            <a:r>
              <a:rPr lang="en-US" dirty="0"/>
              <a:t>Sub-bullets 8 </a:t>
            </a:r>
            <a:r>
              <a:rPr lang="en-US" dirty="0" err="1"/>
              <a:t>pt</a:t>
            </a:r>
            <a:endParaRPr lang="en-US" dirty="0"/>
          </a:p>
        </p:txBody>
      </p:sp>
    </p:spTree>
    <p:extLst>
      <p:ext uri="{BB962C8B-B14F-4D97-AF65-F5344CB8AC3E}">
        <p14:creationId xmlns:p14="http://schemas.microsoft.com/office/powerpoint/2010/main" val="11105408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se Studies Mobile 16x9">
    <p:spTree>
      <p:nvGrpSpPr>
        <p:cNvPr id="1" name=""/>
        <p:cNvGrpSpPr/>
        <p:nvPr/>
      </p:nvGrpSpPr>
      <p:grpSpPr>
        <a:xfrm>
          <a:off x="0" y="0"/>
          <a:ext cx="0" cy="0"/>
          <a:chOff x="0" y="0"/>
          <a:chExt cx="0" cy="0"/>
        </a:xfrm>
      </p:grpSpPr>
      <p:cxnSp>
        <p:nvCxnSpPr>
          <p:cNvPr id="11" name="Straight Connector 10"/>
          <p:cNvCxnSpPr/>
          <p:nvPr userDrawn="1"/>
        </p:nvCxnSpPr>
        <p:spPr>
          <a:xfrm>
            <a:off x="3320683" y="710281"/>
            <a:ext cx="0" cy="3994087"/>
          </a:xfrm>
          <a:prstGeom prst="line">
            <a:avLst/>
          </a:prstGeom>
          <a:ln w="28575" cap="rnd">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6" name="Title 15"/>
          <p:cNvSpPr>
            <a:spLocks noGrp="1"/>
          </p:cNvSpPr>
          <p:nvPr>
            <p:ph type="title"/>
          </p:nvPr>
        </p:nvSpPr>
        <p:spPr>
          <a:xfrm>
            <a:off x="342900" y="122690"/>
            <a:ext cx="8172449" cy="451464"/>
          </a:xfrm>
          <a:prstGeom prst="rect">
            <a:avLst/>
          </a:prstGeom>
        </p:spPr>
        <p:txBody>
          <a:bodyPr anchor="ctr" anchorCtr="0"/>
          <a:lstStyle>
            <a:lvl1pPr marL="0" algn="l" defTabSz="685800" rtl="0" eaLnBrk="1" latinLnBrk="0" hangingPunct="1">
              <a:lnSpc>
                <a:spcPct val="150000"/>
              </a:lnSpc>
              <a:defRPr lang="en-US" sz="1600" b="1" kern="1200">
                <a:solidFill>
                  <a:srgbClr val="686868"/>
                </a:solidFill>
                <a:latin typeface="Lato Light" charset="0"/>
                <a:ea typeface="Lato Light" charset="0"/>
                <a:cs typeface="Lato Light" charset="0"/>
              </a:defRPr>
            </a:lvl1pPr>
          </a:lstStyle>
          <a:p>
            <a:r>
              <a:rPr lang="en-US" dirty="0"/>
              <a:t>Click to edit Master title style</a:t>
            </a:r>
          </a:p>
        </p:txBody>
      </p:sp>
      <p:sp>
        <p:nvSpPr>
          <p:cNvPr id="10" name="Text Placeholder 12"/>
          <p:cNvSpPr>
            <a:spLocks noGrp="1"/>
          </p:cNvSpPr>
          <p:nvPr>
            <p:ph type="body" sz="quarter" idx="14" hasCustomPrompt="1"/>
          </p:nvPr>
        </p:nvSpPr>
        <p:spPr>
          <a:xfrm>
            <a:off x="3446585" y="730308"/>
            <a:ext cx="5068764" cy="245939"/>
          </a:xfrm>
          <a:prstGeom prst="rect">
            <a:avLst/>
          </a:prstGeom>
        </p:spPr>
        <p:txBody>
          <a:bodyPr wrap="square">
            <a:noAutofit/>
          </a:bodyPr>
          <a:lstStyle>
            <a:lvl1pPr marL="0" marR="0" indent="0" algn="l" defTabSz="457200" rtl="0" eaLnBrk="1" fontAlgn="auto" latinLnBrk="0" hangingPunct="1">
              <a:lnSpc>
                <a:spcPct val="100000"/>
              </a:lnSpc>
              <a:spcBef>
                <a:spcPts val="0"/>
              </a:spcBef>
              <a:spcAft>
                <a:spcPts val="300"/>
              </a:spcAft>
              <a:buClrTx/>
              <a:buSzTx/>
              <a:buFont typeface="Arial"/>
              <a:buNone/>
              <a:tabLst/>
              <a:defRPr sz="1050" b="1">
                <a:solidFill>
                  <a:srgbClr val="686868"/>
                </a:solidFill>
                <a:latin typeface="Lato" charset="0"/>
                <a:ea typeface="Lato" charset="0"/>
                <a:cs typeface="Lato" charset="0"/>
              </a:defRPr>
            </a:lvl1pPr>
            <a:lvl2pPr marL="115888" indent="-109538">
              <a:lnSpc>
                <a:spcPct val="100000"/>
              </a:lnSpc>
              <a:spcBef>
                <a:spcPts val="0"/>
              </a:spcBef>
              <a:spcAft>
                <a:spcPts val="300"/>
              </a:spcAft>
              <a:buClr>
                <a:srgbClr val="2E93A1"/>
              </a:buClr>
              <a:tabLst/>
              <a:defRPr sz="800" baseline="0">
                <a:solidFill>
                  <a:srgbClr val="686868"/>
                </a:solidFill>
                <a:latin typeface="Lato" charset="0"/>
                <a:ea typeface="Lato" charset="0"/>
                <a:cs typeface="Lato" charset="0"/>
              </a:defRPr>
            </a:lvl2pPr>
            <a:lvl3pPr marL="231775" indent="-115888">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marL="0" marR="0" lvl="0" indent="0" algn="l" defTabSz="457200" rtl="0" eaLnBrk="1" fontAlgn="auto" latinLnBrk="0" hangingPunct="1">
              <a:lnSpc>
                <a:spcPct val="100000"/>
              </a:lnSpc>
              <a:spcBef>
                <a:spcPts val="0"/>
              </a:spcBef>
              <a:spcAft>
                <a:spcPts val="300"/>
              </a:spcAft>
              <a:buClrTx/>
              <a:buSzTx/>
              <a:buFont typeface="Arial"/>
              <a:buNone/>
              <a:tabLst/>
              <a:defRPr/>
            </a:pPr>
            <a:r>
              <a:rPr lang="en-US" dirty="0"/>
              <a:t>Project Details: </a:t>
            </a:r>
            <a:r>
              <a:rPr lang="is-IS" dirty="0"/>
              <a:t>(10.5pt)</a:t>
            </a:r>
            <a:endParaRPr lang="en-US" dirty="0"/>
          </a:p>
          <a:p>
            <a:pPr lvl="0"/>
            <a:endParaRPr lang="en-US" dirty="0"/>
          </a:p>
        </p:txBody>
      </p:sp>
      <p:sp>
        <p:nvSpPr>
          <p:cNvPr id="12" name="Text Placeholder 12"/>
          <p:cNvSpPr>
            <a:spLocks noGrp="1"/>
          </p:cNvSpPr>
          <p:nvPr>
            <p:ph type="body" sz="quarter" idx="15" hasCustomPrompt="1"/>
          </p:nvPr>
        </p:nvSpPr>
        <p:spPr>
          <a:xfrm>
            <a:off x="3446585" y="960182"/>
            <a:ext cx="5068764" cy="437546"/>
          </a:xfrm>
          <a:prstGeom prst="rect">
            <a:avLst/>
          </a:prstGeom>
        </p:spPr>
        <p:txBody>
          <a:bodyPr wrap="square">
            <a:noAutofit/>
          </a:bodyPr>
          <a:lstStyle>
            <a:lvl1pPr marL="119063" indent="-119063">
              <a:lnSpc>
                <a:spcPct val="100000"/>
              </a:lnSpc>
              <a:spcBef>
                <a:spcPts val="0"/>
              </a:spcBef>
              <a:spcAft>
                <a:spcPts val="800"/>
              </a:spcAft>
              <a:buClr>
                <a:srgbClr val="2E93A1"/>
              </a:buClr>
              <a:buFont typeface="Arial" charset="0"/>
              <a:buChar char="•"/>
              <a:tabLst/>
              <a:defRPr sz="900" b="0">
                <a:solidFill>
                  <a:srgbClr val="686868"/>
                </a:solidFill>
                <a:latin typeface="Lato" charset="0"/>
                <a:ea typeface="Lato" charset="0"/>
                <a:cs typeface="Lato" charset="0"/>
              </a:defRPr>
            </a:lvl1pPr>
            <a:lvl2pPr marL="115888" indent="-109538">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75" indent="-115888">
              <a:lnSpc>
                <a:spcPct val="100000"/>
              </a:lnSpc>
              <a:spcBef>
                <a:spcPts val="0"/>
              </a:spcBef>
              <a:spcAft>
                <a:spcPts val="8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2"/>
            <a:r>
              <a:rPr lang="en-US" dirty="0"/>
              <a:t>Sub-bullets 8 </a:t>
            </a:r>
            <a:r>
              <a:rPr lang="en-US" dirty="0" err="1"/>
              <a:t>pt</a:t>
            </a:r>
            <a:endParaRPr lang="en-US" dirty="0"/>
          </a:p>
        </p:txBody>
      </p:sp>
      <p:sp>
        <p:nvSpPr>
          <p:cNvPr id="14" name="Text Placeholder 12"/>
          <p:cNvSpPr>
            <a:spLocks noGrp="1"/>
          </p:cNvSpPr>
          <p:nvPr>
            <p:ph type="body" sz="quarter" idx="16" hasCustomPrompt="1"/>
          </p:nvPr>
        </p:nvSpPr>
        <p:spPr>
          <a:xfrm>
            <a:off x="3446585" y="2205170"/>
            <a:ext cx="5068764" cy="245939"/>
          </a:xfrm>
          <a:prstGeom prst="rect">
            <a:avLst/>
          </a:prstGeom>
        </p:spPr>
        <p:txBody>
          <a:bodyPr wrap="square">
            <a:noAutofit/>
          </a:bodyPr>
          <a:lstStyle>
            <a:lvl1pPr marL="0" marR="0" indent="0" algn="l" defTabSz="457200" rtl="0" eaLnBrk="1" fontAlgn="auto" latinLnBrk="0" hangingPunct="1">
              <a:lnSpc>
                <a:spcPct val="100000"/>
              </a:lnSpc>
              <a:spcBef>
                <a:spcPts val="0"/>
              </a:spcBef>
              <a:spcAft>
                <a:spcPts val="300"/>
              </a:spcAft>
              <a:buClrTx/>
              <a:buSzTx/>
              <a:buFont typeface="Arial"/>
              <a:buNone/>
              <a:tabLst/>
              <a:defRPr sz="1050" b="1">
                <a:solidFill>
                  <a:srgbClr val="686868"/>
                </a:solidFill>
                <a:latin typeface="Lato" charset="0"/>
                <a:ea typeface="Lato" charset="0"/>
                <a:cs typeface="Lato" charset="0"/>
              </a:defRPr>
            </a:lvl1pPr>
            <a:lvl2pPr marL="115888" indent="-109538">
              <a:lnSpc>
                <a:spcPct val="100000"/>
              </a:lnSpc>
              <a:spcBef>
                <a:spcPts val="0"/>
              </a:spcBef>
              <a:spcAft>
                <a:spcPts val="300"/>
              </a:spcAft>
              <a:buClr>
                <a:srgbClr val="2E93A1"/>
              </a:buClr>
              <a:tabLst/>
              <a:defRPr sz="800" baseline="0">
                <a:solidFill>
                  <a:srgbClr val="686868"/>
                </a:solidFill>
                <a:latin typeface="Lato" charset="0"/>
                <a:ea typeface="Lato" charset="0"/>
                <a:cs typeface="Lato" charset="0"/>
              </a:defRPr>
            </a:lvl2pPr>
            <a:lvl3pPr marL="231775" indent="-115888">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marL="0" marR="0" lvl="0" indent="0" algn="l" defTabSz="457200" rtl="0" eaLnBrk="1" fontAlgn="auto" latinLnBrk="0" hangingPunct="1">
              <a:lnSpc>
                <a:spcPct val="100000"/>
              </a:lnSpc>
              <a:spcBef>
                <a:spcPts val="0"/>
              </a:spcBef>
              <a:spcAft>
                <a:spcPts val="300"/>
              </a:spcAft>
              <a:buClrTx/>
              <a:buSzTx/>
              <a:buFont typeface="Arial"/>
              <a:buNone/>
              <a:tabLst/>
              <a:defRPr/>
            </a:pPr>
            <a:r>
              <a:rPr lang="en-US" dirty="0"/>
              <a:t>Architecture </a:t>
            </a:r>
            <a:r>
              <a:rPr lang="is-IS" dirty="0"/>
              <a:t>(10.5pt)</a:t>
            </a:r>
            <a:endParaRPr lang="en-US" dirty="0"/>
          </a:p>
          <a:p>
            <a:pPr lvl="0"/>
            <a:endParaRPr lang="en-US" dirty="0"/>
          </a:p>
        </p:txBody>
      </p:sp>
      <p:sp>
        <p:nvSpPr>
          <p:cNvPr id="17" name="Text Placeholder 12"/>
          <p:cNvSpPr>
            <a:spLocks noGrp="1"/>
          </p:cNvSpPr>
          <p:nvPr>
            <p:ph type="body" sz="quarter" idx="18" hasCustomPrompt="1"/>
          </p:nvPr>
        </p:nvSpPr>
        <p:spPr>
          <a:xfrm>
            <a:off x="3446585" y="3689885"/>
            <a:ext cx="5068764" cy="245939"/>
          </a:xfrm>
          <a:prstGeom prst="rect">
            <a:avLst/>
          </a:prstGeom>
        </p:spPr>
        <p:txBody>
          <a:bodyPr wrap="square">
            <a:noAutofit/>
          </a:bodyPr>
          <a:lstStyle>
            <a:lvl1pPr marL="0" marR="0" indent="0" algn="l" defTabSz="457200" rtl="0" eaLnBrk="1" fontAlgn="auto" latinLnBrk="0" hangingPunct="1">
              <a:lnSpc>
                <a:spcPct val="100000"/>
              </a:lnSpc>
              <a:spcBef>
                <a:spcPts val="0"/>
              </a:spcBef>
              <a:spcAft>
                <a:spcPts val="300"/>
              </a:spcAft>
              <a:buClrTx/>
              <a:buSzTx/>
              <a:buFont typeface="Arial"/>
              <a:buNone/>
              <a:tabLst/>
              <a:defRPr sz="1050" b="1">
                <a:solidFill>
                  <a:srgbClr val="686868"/>
                </a:solidFill>
                <a:latin typeface="Lato" charset="0"/>
                <a:ea typeface="Lato" charset="0"/>
                <a:cs typeface="Lato" charset="0"/>
              </a:defRPr>
            </a:lvl1pPr>
            <a:lvl2pPr marL="115888" indent="-109538">
              <a:lnSpc>
                <a:spcPct val="100000"/>
              </a:lnSpc>
              <a:spcBef>
                <a:spcPts val="0"/>
              </a:spcBef>
              <a:spcAft>
                <a:spcPts val="300"/>
              </a:spcAft>
              <a:buClr>
                <a:srgbClr val="2E93A1"/>
              </a:buClr>
              <a:tabLst/>
              <a:defRPr sz="800" baseline="0">
                <a:solidFill>
                  <a:srgbClr val="686868"/>
                </a:solidFill>
                <a:latin typeface="Lato" charset="0"/>
                <a:ea typeface="Lato" charset="0"/>
                <a:cs typeface="Lato" charset="0"/>
              </a:defRPr>
            </a:lvl2pPr>
            <a:lvl3pPr marL="231775" indent="-115888">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marL="0" marR="0" lvl="0" indent="0" algn="l" defTabSz="457200" rtl="0" eaLnBrk="1" fontAlgn="auto" latinLnBrk="0" hangingPunct="1">
              <a:lnSpc>
                <a:spcPct val="100000"/>
              </a:lnSpc>
              <a:spcBef>
                <a:spcPts val="0"/>
              </a:spcBef>
              <a:spcAft>
                <a:spcPts val="300"/>
              </a:spcAft>
              <a:buClrTx/>
              <a:buSzTx/>
              <a:buFont typeface="Arial"/>
              <a:buNone/>
              <a:tabLst/>
              <a:defRPr/>
            </a:pPr>
            <a:r>
              <a:rPr lang="en-US" dirty="0"/>
              <a:t>Features </a:t>
            </a:r>
            <a:r>
              <a:rPr lang="is-IS" dirty="0"/>
              <a:t>(10.5pt)</a:t>
            </a:r>
            <a:endParaRPr lang="en-US" dirty="0"/>
          </a:p>
          <a:p>
            <a:pPr lvl="0"/>
            <a:endParaRPr lang="en-US" dirty="0"/>
          </a:p>
        </p:txBody>
      </p:sp>
      <p:sp>
        <p:nvSpPr>
          <p:cNvPr id="20" name="Text Placeholder 12"/>
          <p:cNvSpPr>
            <a:spLocks noGrp="1"/>
          </p:cNvSpPr>
          <p:nvPr>
            <p:ph type="body" sz="quarter" idx="20" hasCustomPrompt="1"/>
          </p:nvPr>
        </p:nvSpPr>
        <p:spPr>
          <a:xfrm>
            <a:off x="3446585" y="2440719"/>
            <a:ext cx="5068764" cy="437546"/>
          </a:xfrm>
          <a:prstGeom prst="rect">
            <a:avLst/>
          </a:prstGeom>
        </p:spPr>
        <p:txBody>
          <a:bodyPr wrap="square">
            <a:noAutofit/>
          </a:bodyPr>
          <a:lstStyle>
            <a:lvl1pPr marL="119063" indent="-119063">
              <a:lnSpc>
                <a:spcPct val="100000"/>
              </a:lnSpc>
              <a:spcBef>
                <a:spcPts val="0"/>
              </a:spcBef>
              <a:spcAft>
                <a:spcPts val="800"/>
              </a:spcAft>
              <a:buClr>
                <a:srgbClr val="2E93A1"/>
              </a:buClr>
              <a:buFont typeface="Arial" charset="0"/>
              <a:buChar char="•"/>
              <a:tabLst/>
              <a:defRPr sz="900" b="0">
                <a:solidFill>
                  <a:srgbClr val="686868"/>
                </a:solidFill>
                <a:latin typeface="Lato" charset="0"/>
                <a:ea typeface="Lato" charset="0"/>
                <a:cs typeface="Lato" charset="0"/>
              </a:defRPr>
            </a:lvl1pPr>
            <a:lvl2pPr marL="115888" indent="-109538">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75" indent="-115888">
              <a:lnSpc>
                <a:spcPct val="100000"/>
              </a:lnSpc>
              <a:spcBef>
                <a:spcPts val="0"/>
              </a:spcBef>
              <a:spcAft>
                <a:spcPts val="8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2"/>
            <a:r>
              <a:rPr lang="en-US" dirty="0"/>
              <a:t>Sub-bullets 8 </a:t>
            </a:r>
            <a:r>
              <a:rPr lang="en-US" dirty="0" err="1"/>
              <a:t>pt</a:t>
            </a:r>
            <a:endParaRPr lang="en-US" dirty="0"/>
          </a:p>
        </p:txBody>
      </p:sp>
      <p:sp>
        <p:nvSpPr>
          <p:cNvPr id="22" name="Text Placeholder 12"/>
          <p:cNvSpPr>
            <a:spLocks noGrp="1"/>
          </p:cNvSpPr>
          <p:nvPr>
            <p:ph type="body" sz="quarter" idx="21" hasCustomPrompt="1"/>
          </p:nvPr>
        </p:nvSpPr>
        <p:spPr>
          <a:xfrm>
            <a:off x="3446585" y="3927454"/>
            <a:ext cx="5068764" cy="437546"/>
          </a:xfrm>
          <a:prstGeom prst="rect">
            <a:avLst/>
          </a:prstGeom>
        </p:spPr>
        <p:txBody>
          <a:bodyPr wrap="square">
            <a:noAutofit/>
          </a:bodyPr>
          <a:lstStyle>
            <a:lvl1pPr marL="119063" indent="-119063">
              <a:lnSpc>
                <a:spcPct val="100000"/>
              </a:lnSpc>
              <a:spcBef>
                <a:spcPts val="0"/>
              </a:spcBef>
              <a:spcAft>
                <a:spcPts val="800"/>
              </a:spcAft>
              <a:buClr>
                <a:srgbClr val="2E93A1"/>
              </a:buClr>
              <a:buFont typeface="Arial" charset="0"/>
              <a:buChar char="•"/>
              <a:tabLst/>
              <a:defRPr sz="900" b="0">
                <a:solidFill>
                  <a:srgbClr val="686868"/>
                </a:solidFill>
                <a:latin typeface="Lato" charset="0"/>
                <a:ea typeface="Lato" charset="0"/>
                <a:cs typeface="Lato" charset="0"/>
              </a:defRPr>
            </a:lvl1pPr>
            <a:lvl2pPr marL="115888" indent="-109538">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75" indent="-115888">
              <a:lnSpc>
                <a:spcPct val="100000"/>
              </a:lnSpc>
              <a:spcBef>
                <a:spcPts val="0"/>
              </a:spcBef>
              <a:spcAft>
                <a:spcPts val="8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2"/>
            <a:r>
              <a:rPr lang="en-US" dirty="0"/>
              <a:t>Sub-bullets 8 </a:t>
            </a:r>
            <a:r>
              <a:rPr lang="en-US" dirty="0" err="1"/>
              <a:t>pt</a:t>
            </a:r>
            <a:endParaRPr lang="en-US" dirty="0"/>
          </a:p>
        </p:txBody>
      </p:sp>
    </p:spTree>
    <p:extLst>
      <p:ext uri="{BB962C8B-B14F-4D97-AF65-F5344CB8AC3E}">
        <p14:creationId xmlns:p14="http://schemas.microsoft.com/office/powerpoint/2010/main" val="1489068871"/>
      </p:ext>
    </p:extLst>
  </p:cSld>
  <p:clrMapOvr>
    <a:masterClrMapping/>
  </p:clrMapOvr>
  <p:extLst mod="1">
    <p:ext uri="{DCECCB84-F9BA-43D5-87BE-67443E8EF086}">
      <p15:sldGuideLst xmlns:p15="http://schemas.microsoft.com/office/powerpoint/2012/main">
        <p15:guide id="1" pos="21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gitalX">
    <p:bg>
      <p:bgPr>
        <a:solidFill>
          <a:srgbClr val="2E93A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2228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nalytics">
    <p:bg>
      <p:bgPr>
        <a:solidFill>
          <a:srgbClr val="9D302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74168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Ops">
    <p:bg>
      <p:bgPr>
        <a:solidFill>
          <a:srgbClr val="F6814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046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D1ECE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89255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ight Grey">
    <p:bg>
      <p:bgPr>
        <a:solidFill>
          <a:srgbClr val="B5B5B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366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PMS 7547">
    <p:bg>
      <p:bgPr>
        <a:solidFill>
          <a:srgbClr val="1720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0992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MS 7527">
    <p:bg>
      <p:bgPr>
        <a:solidFill>
          <a:srgbClr val="FAF9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2543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Presentation - DigitalX">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67"/>
            <a:ext cx="4290474" cy="403957"/>
          </a:xfrm>
          <a:prstGeom prst="rect">
            <a:avLst/>
          </a:prstGeom>
          <a:solidFill>
            <a:srgbClr val="6FA0A7">
              <a:alpha val="0"/>
            </a:srgbClr>
          </a:solidFill>
        </p:spPr>
        <p:txBody>
          <a:bodyPr wrap="square" rtlCol="0">
            <a:spAutoFit/>
          </a:bodyPr>
          <a:lstStyle/>
          <a:p>
            <a:pPr algn="ctr" defTabSz="685800"/>
            <a:r>
              <a:rPr lang="en-US" sz="2025"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1" y="1181723"/>
            <a:ext cx="2050391" cy="2417361"/>
          </a:xfrm>
          <a:prstGeom prst="rect">
            <a:avLst/>
          </a:prstGeom>
        </p:spPr>
      </p:pic>
      <p:cxnSp>
        <p:nvCxnSpPr>
          <p:cNvPr id="6" name="Straight Connector 5"/>
          <p:cNvCxnSpPr/>
          <p:nvPr userDrawn="1"/>
        </p:nvCxnSpPr>
        <p:spPr>
          <a:xfrm>
            <a:off x="6497678" y="3636726"/>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ctrTitle"/>
          </p:nvPr>
        </p:nvSpPr>
        <p:spPr>
          <a:xfrm>
            <a:off x="281609" y="3761632"/>
            <a:ext cx="6211956" cy="339846"/>
          </a:xfrm>
          <a:prstGeom prst="rect">
            <a:avLst/>
          </a:prstGeom>
        </p:spPr>
        <p:txBody>
          <a:bodyPr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0" name="Subtitle 2"/>
          <p:cNvSpPr>
            <a:spLocks noGrp="1"/>
          </p:cNvSpPr>
          <p:nvPr>
            <p:ph type="subTitle" idx="1" hasCustomPrompt="1"/>
          </p:nvPr>
        </p:nvSpPr>
        <p:spPr>
          <a:xfrm>
            <a:off x="281609" y="4196017"/>
            <a:ext cx="6211956" cy="235678"/>
          </a:xfrm>
          <a:prstGeom prst="rect">
            <a:avLst/>
          </a:prstGeom>
        </p:spPr>
        <p:txBody>
          <a:bodyPr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to:</a:t>
            </a:r>
          </a:p>
        </p:txBody>
      </p:sp>
      <p:pic>
        <p:nvPicPr>
          <p:cNvPr id="12" name="Picture 11"/>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6425422" y="3294595"/>
            <a:ext cx="1698175" cy="1698175"/>
          </a:xfrm>
          <a:prstGeom prst="rect">
            <a:avLst/>
          </a:prstGeom>
        </p:spPr>
      </p:pic>
    </p:spTree>
    <p:extLst>
      <p:ext uri="{BB962C8B-B14F-4D97-AF65-F5344CB8AC3E}">
        <p14:creationId xmlns:p14="http://schemas.microsoft.com/office/powerpoint/2010/main" val="90963932"/>
      </p:ext>
    </p:extLst>
  </p:cSld>
  <p:clrMapOvr>
    <a:masterClrMapping/>
  </p:clrMapOvr>
  <p:extLst>
    <p:ext uri="{DCECCB84-F9BA-43D5-87BE-67443E8EF086}">
      <p15:sldGuideLst xmlns:p15="http://schemas.microsoft.com/office/powerpoint/2012/main">
        <p15:guide id="1" orient="horz" pos="2364" userDrawn="1">
          <p15:clr>
            <a:srgbClr val="FBAE40"/>
          </p15:clr>
        </p15:guide>
        <p15:guide id="2" pos="288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ntro ALL Practices">
    <p:bg>
      <p:bgPr>
        <a:solidFill>
          <a:srgbClr val="172028"/>
        </a:solidFill>
        <a:effectLst/>
      </p:bgPr>
    </p:bg>
    <p:spTree>
      <p:nvGrpSpPr>
        <p:cNvPr id="1" name=""/>
        <p:cNvGrpSpPr/>
        <p:nvPr/>
      </p:nvGrpSpPr>
      <p:grpSpPr>
        <a:xfrm>
          <a:off x="0" y="0"/>
          <a:ext cx="0" cy="0"/>
          <a:chOff x="0" y="0"/>
          <a:chExt cx="0" cy="0"/>
        </a:xfrm>
      </p:grpSpPr>
      <p:pic>
        <p:nvPicPr>
          <p:cNvPr id="19" name="Picture 18" descr="pk_logo.png"/>
          <p:cNvPicPr>
            <a:picLocks noChangeAspect="1"/>
          </p:cNvPicPr>
          <p:nvPr userDrawn="1"/>
        </p:nvPicPr>
        <p:blipFill>
          <a:blip r:embed="rId2" cstate="screen">
            <a:alphaModFix/>
            <a:extLst>
              <a:ext uri="{28A0092B-C50C-407E-A947-70E740481C1C}">
                <a14:useLocalDpi xmlns:a14="http://schemas.microsoft.com/office/drawing/2010/main"/>
              </a:ext>
            </a:extLst>
          </a:blip>
          <a:stretch>
            <a:fillRect/>
          </a:stretch>
        </p:blipFill>
        <p:spPr>
          <a:xfrm>
            <a:off x="3897027" y="937204"/>
            <a:ext cx="1349957" cy="1349957"/>
          </a:xfrm>
          <a:prstGeom prst="rect">
            <a:avLst/>
          </a:prstGeom>
        </p:spPr>
      </p:pic>
      <p:sp>
        <p:nvSpPr>
          <p:cNvPr id="26" name="TextBox 25"/>
          <p:cNvSpPr txBox="1"/>
          <p:nvPr userDrawn="1"/>
        </p:nvSpPr>
        <p:spPr>
          <a:xfrm>
            <a:off x="2426763" y="2565436"/>
            <a:ext cx="4290474" cy="830994"/>
          </a:xfrm>
          <a:prstGeom prst="rect">
            <a:avLst/>
          </a:prstGeom>
          <a:solidFill>
            <a:srgbClr val="6FA0A7">
              <a:alpha val="0"/>
            </a:srgbClr>
          </a:solidFill>
        </p:spPr>
        <p:txBody>
          <a:bodyPr wrap="square" lIns="91430" tIns="45715" rIns="91430" bIns="45715" rtlCol="0">
            <a:spAutoFit/>
          </a:bodyPr>
          <a:lstStyle/>
          <a:p>
            <a:pPr algn="ctr" defTabSz="685715"/>
            <a:r>
              <a:rPr lang="en-US" sz="2400" dirty="0">
                <a:solidFill>
                  <a:prstClr val="white">
                    <a:alpha val="30000"/>
                  </a:prstClr>
                </a:solidFill>
                <a:latin typeface="Lato Light" charset="0"/>
                <a:ea typeface="Lato Light" charset="0"/>
                <a:cs typeface="Lato Light" charset="0"/>
              </a:rPr>
              <a:t>Innovative. Technology. Partner.</a:t>
            </a:r>
          </a:p>
        </p:txBody>
      </p:sp>
      <p:cxnSp>
        <p:nvCxnSpPr>
          <p:cNvPr id="27" name="Straight Connector 26"/>
          <p:cNvCxnSpPr/>
          <p:nvPr userDrawn="1"/>
        </p:nvCxnSpPr>
        <p:spPr>
          <a:xfrm flipV="1">
            <a:off x="1773575" y="3827204"/>
            <a:ext cx="0" cy="933467"/>
          </a:xfrm>
          <a:prstGeom prst="line">
            <a:avLst/>
          </a:prstGeom>
          <a:ln w="15875">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V="1">
            <a:off x="5393371" y="3812684"/>
            <a:ext cx="0" cy="933467"/>
          </a:xfrm>
          <a:prstGeom prst="line">
            <a:avLst/>
          </a:prstGeom>
          <a:ln w="15875">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flipV="1">
            <a:off x="7148393" y="3801414"/>
            <a:ext cx="0" cy="933467"/>
          </a:xfrm>
          <a:prstGeom prst="line">
            <a:avLst/>
          </a:prstGeom>
          <a:ln w="15875">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userDrawn="1"/>
        </p:nvCxnSpPr>
        <p:spPr>
          <a:xfrm flipV="1">
            <a:off x="3748884" y="3812684"/>
            <a:ext cx="0" cy="933467"/>
          </a:xfrm>
          <a:prstGeom prst="line">
            <a:avLst/>
          </a:prstGeom>
          <a:ln w="15875">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grpSp>
        <p:nvGrpSpPr>
          <p:cNvPr id="31" name="Group 30"/>
          <p:cNvGrpSpPr/>
          <p:nvPr userDrawn="1"/>
        </p:nvGrpSpPr>
        <p:grpSpPr>
          <a:xfrm>
            <a:off x="426047" y="3736878"/>
            <a:ext cx="8161365" cy="1076422"/>
            <a:chOff x="568060" y="7430237"/>
            <a:chExt cx="10881820" cy="1435229"/>
          </a:xfrm>
        </p:grpSpPr>
        <p:pic>
          <p:nvPicPr>
            <p:cNvPr id="32" name="Picture 3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2929708" y="7430237"/>
              <a:ext cx="1435229" cy="1435229"/>
            </a:xfrm>
            <a:prstGeom prst="rect">
              <a:avLst/>
            </a:prstGeom>
          </p:spPr>
        </p:pic>
        <p:pic>
          <p:nvPicPr>
            <p:cNvPr id="33" name="Picture 32"/>
            <p:cNvPicPr>
              <a:picLocks noChangeAspect="1"/>
            </p:cNvPicPr>
            <p:nvPr/>
          </p:nvPicPr>
          <p:blipFill>
            <a:blip r:embed="rId4">
              <a:alphaModFix amt="50000"/>
              <a:extLst>
                <a:ext uri="{28A0092B-C50C-407E-A947-70E740481C1C}">
                  <a14:useLocalDpi xmlns:a14="http://schemas.microsoft.com/office/drawing/2010/main" val="0"/>
                </a:ext>
              </a:extLst>
            </a:blip>
            <a:stretch>
              <a:fillRect/>
            </a:stretch>
          </p:blipFill>
          <p:spPr>
            <a:xfrm>
              <a:off x="5291356" y="7430237"/>
              <a:ext cx="1435229" cy="1435229"/>
            </a:xfrm>
            <a:prstGeom prst="rect">
              <a:avLst/>
            </a:prstGeom>
          </p:spPr>
        </p:pic>
        <p:pic>
          <p:nvPicPr>
            <p:cNvPr id="34" name="Picture 33"/>
            <p:cNvPicPr>
              <a:picLocks noChangeAspect="1"/>
            </p:cNvPicPr>
            <p:nvPr/>
          </p:nvPicPr>
          <p:blipFill>
            <a:blip r:embed="rId5">
              <a:alphaModFix amt="50000"/>
              <a:extLst>
                <a:ext uri="{28A0092B-C50C-407E-A947-70E740481C1C}">
                  <a14:useLocalDpi xmlns:a14="http://schemas.microsoft.com/office/drawing/2010/main" val="0"/>
                </a:ext>
              </a:extLst>
            </a:blip>
            <a:stretch>
              <a:fillRect/>
            </a:stretch>
          </p:blipFill>
          <p:spPr>
            <a:xfrm>
              <a:off x="7653004" y="7430237"/>
              <a:ext cx="1435229" cy="1435229"/>
            </a:xfrm>
            <a:prstGeom prst="rect">
              <a:avLst/>
            </a:prstGeom>
          </p:spPr>
        </p:pic>
        <p:pic>
          <p:nvPicPr>
            <p:cNvPr id="35" name="Picture 34"/>
            <p:cNvPicPr>
              <a:picLocks noChangeAspect="1"/>
            </p:cNvPicPr>
            <p:nvPr/>
          </p:nvPicPr>
          <p:blipFill>
            <a:blip r:embed="rId6">
              <a:alphaModFix amt="50000"/>
              <a:extLst>
                <a:ext uri="{28A0092B-C50C-407E-A947-70E740481C1C}">
                  <a14:useLocalDpi xmlns:a14="http://schemas.microsoft.com/office/drawing/2010/main" val="0"/>
                </a:ext>
              </a:extLst>
            </a:blip>
            <a:stretch>
              <a:fillRect/>
            </a:stretch>
          </p:blipFill>
          <p:spPr>
            <a:xfrm>
              <a:off x="10014651" y="7430237"/>
              <a:ext cx="1435229" cy="1435229"/>
            </a:xfrm>
            <a:prstGeom prst="rect">
              <a:avLst/>
            </a:prstGeom>
          </p:spPr>
        </p:pic>
        <p:pic>
          <p:nvPicPr>
            <p:cNvPr id="36" name="Picture 35"/>
            <p:cNvPicPr>
              <a:picLocks noChangeAspect="1"/>
            </p:cNvPicPr>
            <p:nvPr/>
          </p:nvPicPr>
          <p:blipFill>
            <a:blip r:embed="rId7">
              <a:alphaModFix amt="50000"/>
              <a:extLst>
                <a:ext uri="{28A0092B-C50C-407E-A947-70E740481C1C}">
                  <a14:useLocalDpi xmlns:a14="http://schemas.microsoft.com/office/drawing/2010/main" val="0"/>
                </a:ext>
              </a:extLst>
            </a:blip>
            <a:stretch>
              <a:fillRect/>
            </a:stretch>
          </p:blipFill>
          <p:spPr>
            <a:xfrm>
              <a:off x="568060" y="7430237"/>
              <a:ext cx="1435229" cy="1435229"/>
            </a:xfrm>
            <a:prstGeom prst="rect">
              <a:avLst/>
            </a:prstGeom>
          </p:spPr>
        </p:pic>
      </p:gr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Presenation 1">
    <p:bg>
      <p:bgPr>
        <a:solidFill>
          <a:srgbClr val="172028"/>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81609" y="3761632"/>
            <a:ext cx="6211956" cy="339846"/>
          </a:xfrm>
          <a:prstGeom prst="rect">
            <a:avLst/>
          </a:prstGeom>
        </p:spPr>
        <p:txBody>
          <a:bodyPr lIns="91430" tIns="45715" rIns="91430" bIns="45715"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3" name="Subtitle 2"/>
          <p:cNvSpPr>
            <a:spLocks noGrp="1"/>
          </p:cNvSpPr>
          <p:nvPr>
            <p:ph type="subTitle" idx="1" hasCustomPrompt="1"/>
          </p:nvPr>
        </p:nvSpPr>
        <p:spPr>
          <a:xfrm>
            <a:off x="281609" y="4196019"/>
            <a:ext cx="6211956" cy="235678"/>
          </a:xfrm>
          <a:prstGeom prst="rect">
            <a:avLst/>
          </a:prstGeom>
        </p:spPr>
        <p:txBody>
          <a:bodyPr lIns="91430" tIns="45715" rIns="91430" bIns="45715"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857" indent="0" algn="ctr">
              <a:buNone/>
              <a:defRPr sz="1500"/>
            </a:lvl2pPr>
            <a:lvl3pPr marL="685715" indent="0" algn="ctr">
              <a:buNone/>
              <a:defRPr sz="1400"/>
            </a:lvl3pPr>
            <a:lvl4pPr marL="1028573" indent="0" algn="ctr">
              <a:buNone/>
              <a:defRPr sz="1200"/>
            </a:lvl4pPr>
            <a:lvl5pPr marL="1371430" indent="0" algn="ctr">
              <a:buNone/>
              <a:defRPr sz="1200"/>
            </a:lvl5pPr>
            <a:lvl6pPr marL="1714289" indent="0" algn="ctr">
              <a:buNone/>
              <a:defRPr sz="1200"/>
            </a:lvl6pPr>
            <a:lvl7pPr marL="2057144" indent="0" algn="ctr">
              <a:buNone/>
              <a:defRPr sz="1200"/>
            </a:lvl7pPr>
            <a:lvl8pPr marL="2400000" indent="0" algn="ctr">
              <a:buNone/>
              <a:defRPr sz="1200"/>
            </a:lvl8pPr>
            <a:lvl9pPr marL="2742857" indent="0" algn="ctr">
              <a:buNone/>
              <a:defRPr sz="1200"/>
            </a:lvl9pPr>
          </a:lstStyle>
          <a:p>
            <a:r>
              <a:rPr lang="en-US" dirty="0"/>
              <a:t>Presented to:</a:t>
            </a:r>
          </a:p>
        </p:txBody>
      </p:sp>
      <p:sp>
        <p:nvSpPr>
          <p:cNvPr id="7" name="TextBox 6"/>
          <p:cNvSpPr txBox="1"/>
          <p:nvPr userDrawn="1"/>
        </p:nvSpPr>
        <p:spPr>
          <a:xfrm>
            <a:off x="1810964" y="2199972"/>
            <a:ext cx="4290474" cy="403957"/>
          </a:xfrm>
          <a:prstGeom prst="rect">
            <a:avLst/>
          </a:prstGeom>
          <a:solidFill>
            <a:srgbClr val="6FA0A7">
              <a:alpha val="0"/>
            </a:srgbClr>
          </a:solidFill>
        </p:spPr>
        <p:txBody>
          <a:bodyPr wrap="square" lIns="91430" tIns="45715" rIns="91430" bIns="45715" rtlCol="0">
            <a:spAutoFit/>
          </a:bodyPr>
          <a:lstStyle/>
          <a:p>
            <a:pPr algn="ctr" defTabSz="685715"/>
            <a:r>
              <a:rPr lang="en-US" sz="2000"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6" y="1181723"/>
            <a:ext cx="2050391" cy="2417361"/>
          </a:xfrm>
          <a:prstGeom prst="rect">
            <a:avLst/>
          </a:prstGeom>
        </p:spPr>
      </p:pic>
      <p:pic>
        <p:nvPicPr>
          <p:cNvPr id="9" name="Picture 8"/>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7800942" y="4426860"/>
            <a:ext cx="1009846" cy="250600"/>
          </a:xfrm>
          <a:prstGeom prst="rect">
            <a:avLst/>
          </a:prstGeom>
        </p:spPr>
      </p:pic>
      <p:pic>
        <p:nvPicPr>
          <p:cNvPr id="10" name="Picture 9"/>
          <p:cNvPicPr>
            <a:picLocks noChangeAspect="1"/>
          </p:cNvPicPr>
          <p:nvPr userDrawn="1"/>
        </p:nvPicPr>
        <p:blipFill>
          <a:blip r:embed="rId4" cstate="screen">
            <a:alphaModFix amt="50000"/>
            <a:extLst>
              <a:ext uri="{28A0092B-C50C-407E-A947-70E740481C1C}">
                <a14:useLocalDpi xmlns:a14="http://schemas.microsoft.com/office/drawing/2010/main"/>
              </a:ext>
            </a:extLst>
          </a:blip>
          <a:stretch>
            <a:fillRect/>
          </a:stretch>
        </p:blipFill>
        <p:spPr>
          <a:xfrm>
            <a:off x="7800944" y="534646"/>
            <a:ext cx="1009845" cy="248693"/>
          </a:xfrm>
          <a:prstGeom prst="rect">
            <a:avLst/>
          </a:prstGeom>
        </p:spPr>
      </p:pic>
      <p:pic>
        <p:nvPicPr>
          <p:cNvPr id="11" name="Picture 10"/>
          <p:cNvPicPr>
            <a:picLocks noChangeAspect="1"/>
          </p:cNvPicPr>
          <p:nvPr userDrawn="1"/>
        </p:nvPicPr>
        <p:blipFill>
          <a:blip r:embed="rId5" cstate="screen">
            <a:alphaModFix amt="50000"/>
            <a:extLst>
              <a:ext uri="{28A0092B-C50C-407E-A947-70E740481C1C}">
                <a14:useLocalDpi xmlns:a14="http://schemas.microsoft.com/office/drawing/2010/main"/>
              </a:ext>
            </a:extLst>
          </a:blip>
          <a:stretch>
            <a:fillRect/>
          </a:stretch>
        </p:blipFill>
        <p:spPr>
          <a:xfrm>
            <a:off x="7800943" y="3450108"/>
            <a:ext cx="720122" cy="259758"/>
          </a:xfrm>
          <a:prstGeom prst="rect">
            <a:avLst/>
          </a:prstGeom>
        </p:spPr>
      </p:pic>
      <p:pic>
        <p:nvPicPr>
          <p:cNvPr id="12" name="Picture 11"/>
          <p:cNvPicPr>
            <a:picLocks noChangeAspect="1"/>
          </p:cNvPicPr>
          <p:nvPr userDrawn="1"/>
        </p:nvPicPr>
        <p:blipFill>
          <a:blip r:embed="rId6" cstate="screen">
            <a:alphaModFix amt="50000"/>
            <a:extLst>
              <a:ext uri="{28A0092B-C50C-407E-A947-70E740481C1C}">
                <a14:useLocalDpi xmlns:a14="http://schemas.microsoft.com/office/drawing/2010/main"/>
              </a:ext>
            </a:extLst>
          </a:blip>
          <a:stretch>
            <a:fillRect/>
          </a:stretch>
        </p:blipFill>
        <p:spPr>
          <a:xfrm>
            <a:off x="7800942" y="2482882"/>
            <a:ext cx="730876" cy="250232"/>
          </a:xfrm>
          <a:prstGeom prst="rect">
            <a:avLst/>
          </a:prstGeom>
        </p:spPr>
      </p:pic>
      <p:cxnSp>
        <p:nvCxnSpPr>
          <p:cNvPr id="17" name="Straight Connector 16"/>
          <p:cNvCxnSpPr/>
          <p:nvPr userDrawn="1"/>
        </p:nvCxnSpPr>
        <p:spPr>
          <a:xfrm flipV="1">
            <a:off x="7674398" y="6"/>
            <a:ext cx="0" cy="5143501"/>
          </a:xfrm>
          <a:prstGeom prst="line">
            <a:avLst/>
          </a:prstGeom>
          <a:ln w="12700">
            <a:solidFill>
              <a:schemeClr val="bg1">
                <a:alpha val="20000"/>
              </a:schemeClr>
            </a:solidFill>
            <a:prstDash val="solid"/>
          </a:ln>
          <a:effectLst/>
        </p:spPr>
        <p:style>
          <a:lnRef idx="1">
            <a:schemeClr val="accent1"/>
          </a:lnRef>
          <a:fillRef idx="0">
            <a:schemeClr val="accent1"/>
          </a:fillRef>
          <a:effectRef idx="0">
            <a:schemeClr val="accent1"/>
          </a:effectRef>
          <a:fontRef idx="minor">
            <a:schemeClr val="tx1"/>
          </a:fontRef>
        </p:style>
      </p:cxnSp>
      <p:sp>
        <p:nvSpPr>
          <p:cNvPr id="18" name="Rectangle 17"/>
          <p:cNvSpPr/>
          <p:nvPr userDrawn="1"/>
        </p:nvSpPr>
        <p:spPr>
          <a:xfrm>
            <a:off x="7672362" y="0"/>
            <a:ext cx="1469602" cy="5143500"/>
          </a:xfrm>
          <a:prstGeom prst="rect">
            <a:avLst/>
          </a:prstGeom>
          <a:solidFill>
            <a:schemeClr val="tx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defTabSz="685715"/>
            <a:endParaRPr lang="en-US" sz="1400" dirty="0">
              <a:solidFill>
                <a:prstClr val="white"/>
              </a:solidFill>
            </a:endParaRPr>
          </a:p>
        </p:txBody>
      </p:sp>
      <p:pic>
        <p:nvPicPr>
          <p:cNvPr id="20" name="Picture 19"/>
          <p:cNvPicPr>
            <a:picLocks noChangeAspect="1"/>
          </p:cNvPicPr>
          <p:nvPr userDrawn="1"/>
        </p:nvPicPr>
        <p:blipFill>
          <a:blip r:embed="rId7" cstate="screen">
            <a:alphaModFix amt="50000"/>
            <a:extLst>
              <a:ext uri="{28A0092B-C50C-407E-A947-70E740481C1C}">
                <a14:useLocalDpi xmlns:a14="http://schemas.microsoft.com/office/drawing/2010/main"/>
              </a:ext>
            </a:extLst>
          </a:blip>
          <a:stretch>
            <a:fillRect/>
          </a:stretch>
        </p:blipFill>
        <p:spPr>
          <a:xfrm>
            <a:off x="7796824" y="1500329"/>
            <a:ext cx="977780" cy="265557"/>
          </a:xfrm>
          <a:prstGeom prst="rect">
            <a:avLst/>
          </a:prstGeom>
        </p:spPr>
      </p:pic>
      <p:pic>
        <p:nvPicPr>
          <p:cNvPr id="21" name="Picture 20"/>
          <p:cNvPicPr>
            <a:picLocks noChangeAspect="1"/>
          </p:cNvPicPr>
          <p:nvPr userDrawn="1"/>
        </p:nvPicPr>
        <p:blipFill>
          <a:blip r:embed="rId8">
            <a:alphaModFix amt="50000"/>
            <a:extLst>
              <a:ext uri="{28A0092B-C50C-407E-A947-70E740481C1C}">
                <a14:useLocalDpi xmlns:a14="http://schemas.microsoft.com/office/drawing/2010/main" val="0"/>
              </a:ext>
            </a:extLst>
          </a:blip>
          <a:stretch>
            <a:fillRect/>
          </a:stretch>
        </p:blipFill>
        <p:spPr>
          <a:xfrm>
            <a:off x="6771298" y="1116549"/>
            <a:ext cx="795119" cy="795119"/>
          </a:xfrm>
          <a:prstGeom prst="rect">
            <a:avLst/>
          </a:prstGeom>
        </p:spPr>
      </p:pic>
      <p:pic>
        <p:nvPicPr>
          <p:cNvPr id="22" name="Picture 21"/>
          <p:cNvPicPr>
            <a:picLocks noChangeAspect="1"/>
          </p:cNvPicPr>
          <p:nvPr userDrawn="1"/>
        </p:nvPicPr>
        <p:blipFill>
          <a:blip r:embed="rId9">
            <a:alphaModFix amt="50000"/>
            <a:extLst>
              <a:ext uri="{28A0092B-C50C-407E-A947-70E740481C1C}">
                <a14:useLocalDpi xmlns:a14="http://schemas.microsoft.com/office/drawing/2010/main" val="0"/>
              </a:ext>
            </a:extLst>
          </a:blip>
          <a:stretch>
            <a:fillRect/>
          </a:stretch>
        </p:blipFill>
        <p:spPr>
          <a:xfrm>
            <a:off x="6771298" y="2150377"/>
            <a:ext cx="795119" cy="795119"/>
          </a:xfrm>
          <a:prstGeom prst="rect">
            <a:avLst/>
          </a:prstGeom>
        </p:spPr>
      </p:pic>
      <p:pic>
        <p:nvPicPr>
          <p:cNvPr id="23" name="Picture 22"/>
          <p:cNvPicPr>
            <a:picLocks noChangeAspect="1"/>
          </p:cNvPicPr>
          <p:nvPr userDrawn="1"/>
        </p:nvPicPr>
        <p:blipFill>
          <a:blip r:embed="rId10">
            <a:alphaModFix amt="50000"/>
            <a:extLst>
              <a:ext uri="{28A0092B-C50C-407E-A947-70E740481C1C}">
                <a14:useLocalDpi xmlns:a14="http://schemas.microsoft.com/office/drawing/2010/main" val="0"/>
              </a:ext>
            </a:extLst>
          </a:blip>
          <a:stretch>
            <a:fillRect/>
          </a:stretch>
        </p:blipFill>
        <p:spPr>
          <a:xfrm>
            <a:off x="6771298" y="3084642"/>
            <a:ext cx="795119" cy="795119"/>
          </a:xfrm>
          <a:prstGeom prst="rect">
            <a:avLst/>
          </a:prstGeom>
        </p:spPr>
      </p:pic>
      <p:pic>
        <p:nvPicPr>
          <p:cNvPr id="24" name="Picture 23"/>
          <p:cNvPicPr>
            <a:picLocks noChangeAspect="1"/>
          </p:cNvPicPr>
          <p:nvPr userDrawn="1"/>
        </p:nvPicPr>
        <p:blipFill>
          <a:blip r:embed="rId11">
            <a:alphaModFix amt="50000"/>
            <a:extLst>
              <a:ext uri="{28A0092B-C50C-407E-A947-70E740481C1C}">
                <a14:useLocalDpi xmlns:a14="http://schemas.microsoft.com/office/drawing/2010/main" val="0"/>
              </a:ext>
            </a:extLst>
          </a:blip>
          <a:stretch>
            <a:fillRect/>
          </a:stretch>
        </p:blipFill>
        <p:spPr>
          <a:xfrm>
            <a:off x="6771298" y="4166465"/>
            <a:ext cx="795119" cy="795119"/>
          </a:xfrm>
          <a:prstGeom prst="rect">
            <a:avLst/>
          </a:prstGeom>
        </p:spPr>
      </p:pic>
      <p:pic>
        <p:nvPicPr>
          <p:cNvPr id="25" name="Picture 24"/>
          <p:cNvPicPr>
            <a:picLocks noChangeAspect="1"/>
          </p:cNvPicPr>
          <p:nvPr userDrawn="1"/>
        </p:nvPicPr>
        <p:blipFill>
          <a:blip r:embed="rId12">
            <a:alphaModFix amt="50000"/>
            <a:extLst>
              <a:ext uri="{28A0092B-C50C-407E-A947-70E740481C1C}">
                <a14:useLocalDpi xmlns:a14="http://schemas.microsoft.com/office/drawing/2010/main" val="0"/>
              </a:ext>
            </a:extLst>
          </a:blip>
          <a:stretch>
            <a:fillRect/>
          </a:stretch>
        </p:blipFill>
        <p:spPr>
          <a:xfrm>
            <a:off x="6771298" y="282977"/>
            <a:ext cx="795119" cy="795119"/>
          </a:xfrm>
          <a:prstGeom prst="rect">
            <a:avLst/>
          </a:prstGeom>
        </p:spPr>
      </p:pic>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resentation - DigitalX">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72"/>
            <a:ext cx="4290474" cy="403957"/>
          </a:xfrm>
          <a:prstGeom prst="rect">
            <a:avLst/>
          </a:prstGeom>
          <a:solidFill>
            <a:srgbClr val="6FA0A7">
              <a:alpha val="0"/>
            </a:srgbClr>
          </a:solidFill>
        </p:spPr>
        <p:txBody>
          <a:bodyPr wrap="square" lIns="91430" tIns="45715" rIns="91430" bIns="45715" rtlCol="0">
            <a:spAutoFit/>
          </a:bodyPr>
          <a:lstStyle/>
          <a:p>
            <a:pPr algn="ctr" defTabSz="685715"/>
            <a:r>
              <a:rPr lang="en-US" sz="2000"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6" y="1181723"/>
            <a:ext cx="2050391" cy="2417361"/>
          </a:xfrm>
          <a:prstGeom prst="rect">
            <a:avLst/>
          </a:prstGeom>
        </p:spPr>
      </p:pic>
      <p:cxnSp>
        <p:nvCxnSpPr>
          <p:cNvPr id="6" name="Straight Connector 5"/>
          <p:cNvCxnSpPr/>
          <p:nvPr userDrawn="1"/>
        </p:nvCxnSpPr>
        <p:spPr>
          <a:xfrm>
            <a:off x="6497678" y="3636728"/>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sp>
        <p:nvSpPr>
          <p:cNvPr id="9" name="Title 1"/>
          <p:cNvSpPr>
            <a:spLocks noGrp="1"/>
          </p:cNvSpPr>
          <p:nvPr>
            <p:ph type="ctrTitle"/>
          </p:nvPr>
        </p:nvSpPr>
        <p:spPr>
          <a:xfrm>
            <a:off x="281609" y="3761632"/>
            <a:ext cx="6211956" cy="339846"/>
          </a:xfrm>
          <a:prstGeom prst="rect">
            <a:avLst/>
          </a:prstGeom>
        </p:spPr>
        <p:txBody>
          <a:bodyPr lIns="91430" tIns="45715" rIns="91430" bIns="45715"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0" name="Subtitle 2"/>
          <p:cNvSpPr>
            <a:spLocks noGrp="1"/>
          </p:cNvSpPr>
          <p:nvPr>
            <p:ph type="subTitle" idx="1" hasCustomPrompt="1"/>
          </p:nvPr>
        </p:nvSpPr>
        <p:spPr>
          <a:xfrm>
            <a:off x="281609" y="4196019"/>
            <a:ext cx="6211956" cy="235678"/>
          </a:xfrm>
          <a:prstGeom prst="rect">
            <a:avLst/>
          </a:prstGeom>
        </p:spPr>
        <p:txBody>
          <a:bodyPr lIns="91430" tIns="45715" rIns="91430" bIns="45715"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857" indent="0" algn="ctr">
              <a:buNone/>
              <a:defRPr sz="1500"/>
            </a:lvl2pPr>
            <a:lvl3pPr marL="685715" indent="0" algn="ctr">
              <a:buNone/>
              <a:defRPr sz="1400"/>
            </a:lvl3pPr>
            <a:lvl4pPr marL="1028573" indent="0" algn="ctr">
              <a:buNone/>
              <a:defRPr sz="1200"/>
            </a:lvl4pPr>
            <a:lvl5pPr marL="1371430" indent="0" algn="ctr">
              <a:buNone/>
              <a:defRPr sz="1200"/>
            </a:lvl5pPr>
            <a:lvl6pPr marL="1714289" indent="0" algn="ctr">
              <a:buNone/>
              <a:defRPr sz="1200"/>
            </a:lvl6pPr>
            <a:lvl7pPr marL="2057144" indent="0" algn="ctr">
              <a:buNone/>
              <a:defRPr sz="1200"/>
            </a:lvl7pPr>
            <a:lvl8pPr marL="2400000" indent="0" algn="ctr">
              <a:buNone/>
              <a:defRPr sz="1200"/>
            </a:lvl8pPr>
            <a:lvl9pPr marL="2742857" indent="0" algn="ctr">
              <a:buNone/>
              <a:defRPr sz="1200"/>
            </a:lvl9pPr>
          </a:lstStyle>
          <a:p>
            <a:r>
              <a:rPr lang="en-US" dirty="0"/>
              <a:t>Presented to:</a:t>
            </a:r>
          </a:p>
        </p:txBody>
      </p:sp>
      <p:pic>
        <p:nvPicPr>
          <p:cNvPr id="12" name="Picture 11"/>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6425427" y="3294600"/>
            <a:ext cx="1698175" cy="1698175"/>
          </a:xfrm>
          <a:prstGeom prst="rect">
            <a:avLst/>
          </a:prstGeom>
        </p:spPr>
      </p:pic>
    </p:spTree>
    <p:extLst/>
  </p:cSld>
  <p:clrMapOvr>
    <a:masterClrMapping/>
  </p:clrMapOvr>
  <p:extLst mod="1">
    <p:ext uri="{DCECCB84-F9BA-43D5-87BE-67443E8EF086}">
      <p15:sldGuideLst xmlns:p15="http://schemas.microsoft.com/office/powerpoint/2012/main">
        <p15:guide id="1" orient="horz" pos="2364">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Presentation - EnterpriseConnect">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72"/>
            <a:ext cx="4290474" cy="403957"/>
          </a:xfrm>
          <a:prstGeom prst="rect">
            <a:avLst/>
          </a:prstGeom>
          <a:solidFill>
            <a:srgbClr val="6FA0A7">
              <a:alpha val="0"/>
            </a:srgbClr>
          </a:solidFill>
        </p:spPr>
        <p:txBody>
          <a:bodyPr wrap="square" lIns="91430" tIns="45715" rIns="91430" bIns="45715" rtlCol="0">
            <a:spAutoFit/>
          </a:bodyPr>
          <a:lstStyle/>
          <a:p>
            <a:pPr algn="ctr" defTabSz="685715"/>
            <a:r>
              <a:rPr lang="en-US" sz="2000"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6" y="1181723"/>
            <a:ext cx="2050391" cy="2417361"/>
          </a:xfrm>
          <a:prstGeom prst="rect">
            <a:avLst/>
          </a:prstGeom>
        </p:spPr>
      </p:pic>
      <p:cxnSp>
        <p:nvCxnSpPr>
          <p:cNvPr id="6" name="Straight Connector 5"/>
          <p:cNvCxnSpPr/>
          <p:nvPr userDrawn="1"/>
        </p:nvCxnSpPr>
        <p:spPr>
          <a:xfrm>
            <a:off x="6497678" y="3636728"/>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rotWithShape="1">
          <a:blip r:embed="rId3" cstate="print">
            <a:biLevel thresh="50000"/>
            <a:alphaModFix/>
            <a:extLst>
              <a:ext uri="{28A0092B-C50C-407E-A947-70E740481C1C}">
                <a14:useLocalDpi xmlns:a14="http://schemas.microsoft.com/office/drawing/2010/main"/>
              </a:ext>
            </a:extLst>
          </a:blip>
          <a:srcRect/>
          <a:stretch/>
        </p:blipFill>
        <p:spPr>
          <a:xfrm>
            <a:off x="6907143" y="3520975"/>
            <a:ext cx="1236192" cy="1160760"/>
          </a:xfrm>
          <a:prstGeom prst="rect">
            <a:avLst/>
          </a:prstGeom>
        </p:spPr>
      </p:pic>
      <p:sp>
        <p:nvSpPr>
          <p:cNvPr id="9" name="Title 1"/>
          <p:cNvSpPr>
            <a:spLocks noGrp="1"/>
          </p:cNvSpPr>
          <p:nvPr>
            <p:ph type="ctrTitle"/>
          </p:nvPr>
        </p:nvSpPr>
        <p:spPr>
          <a:xfrm>
            <a:off x="281609" y="3761632"/>
            <a:ext cx="6211956" cy="339846"/>
          </a:xfrm>
          <a:prstGeom prst="rect">
            <a:avLst/>
          </a:prstGeom>
        </p:spPr>
        <p:txBody>
          <a:bodyPr lIns="91430" tIns="45715" rIns="91430" bIns="45715"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1" name="Subtitle 2"/>
          <p:cNvSpPr>
            <a:spLocks noGrp="1"/>
          </p:cNvSpPr>
          <p:nvPr>
            <p:ph type="subTitle" idx="1" hasCustomPrompt="1"/>
          </p:nvPr>
        </p:nvSpPr>
        <p:spPr>
          <a:xfrm>
            <a:off x="281609" y="4196019"/>
            <a:ext cx="6211956" cy="235678"/>
          </a:xfrm>
          <a:prstGeom prst="rect">
            <a:avLst/>
          </a:prstGeom>
        </p:spPr>
        <p:txBody>
          <a:bodyPr lIns="91430" tIns="45715" rIns="91430" bIns="45715"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857" indent="0" algn="ctr">
              <a:buNone/>
              <a:defRPr sz="1500"/>
            </a:lvl2pPr>
            <a:lvl3pPr marL="685715" indent="0" algn="ctr">
              <a:buNone/>
              <a:defRPr sz="1400"/>
            </a:lvl3pPr>
            <a:lvl4pPr marL="1028573" indent="0" algn="ctr">
              <a:buNone/>
              <a:defRPr sz="1200"/>
            </a:lvl4pPr>
            <a:lvl5pPr marL="1371430" indent="0" algn="ctr">
              <a:buNone/>
              <a:defRPr sz="1200"/>
            </a:lvl5pPr>
            <a:lvl6pPr marL="1714289" indent="0" algn="ctr">
              <a:buNone/>
              <a:defRPr sz="1200"/>
            </a:lvl6pPr>
            <a:lvl7pPr marL="2057144" indent="0" algn="ctr">
              <a:buNone/>
              <a:defRPr sz="1200"/>
            </a:lvl7pPr>
            <a:lvl8pPr marL="2400000" indent="0" algn="ctr">
              <a:buNone/>
              <a:defRPr sz="1200"/>
            </a:lvl8pPr>
            <a:lvl9pPr marL="2742857" indent="0" algn="ctr">
              <a:buNone/>
              <a:defRPr sz="1200"/>
            </a:lvl9pPr>
          </a:lstStyle>
          <a:p>
            <a:r>
              <a:rPr lang="en-US" dirty="0"/>
              <a:t>Presented to:</a:t>
            </a: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Presenation - EnterpriseSolution">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72"/>
            <a:ext cx="4290474" cy="403957"/>
          </a:xfrm>
          <a:prstGeom prst="rect">
            <a:avLst/>
          </a:prstGeom>
          <a:solidFill>
            <a:srgbClr val="6FA0A7">
              <a:alpha val="0"/>
            </a:srgbClr>
          </a:solidFill>
        </p:spPr>
        <p:txBody>
          <a:bodyPr wrap="square" lIns="91430" tIns="45715" rIns="91430" bIns="45715" rtlCol="0">
            <a:spAutoFit/>
          </a:bodyPr>
          <a:lstStyle/>
          <a:p>
            <a:pPr algn="ctr" defTabSz="685715"/>
            <a:r>
              <a:rPr lang="en-US" sz="2000"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6" y="1181723"/>
            <a:ext cx="2050391" cy="2417361"/>
          </a:xfrm>
          <a:prstGeom prst="rect">
            <a:avLst/>
          </a:prstGeom>
        </p:spPr>
      </p:pic>
      <p:cxnSp>
        <p:nvCxnSpPr>
          <p:cNvPr id="6" name="Straight Connector 5"/>
          <p:cNvCxnSpPr/>
          <p:nvPr userDrawn="1"/>
        </p:nvCxnSpPr>
        <p:spPr>
          <a:xfrm>
            <a:off x="6497678" y="3636728"/>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3" cstate="screen">
            <a:alphaModFix/>
            <a:extLst>
              <a:ext uri="{28A0092B-C50C-407E-A947-70E740481C1C}">
                <a14:useLocalDpi xmlns:a14="http://schemas.microsoft.com/office/drawing/2010/main"/>
              </a:ext>
            </a:extLst>
          </a:blip>
          <a:stretch>
            <a:fillRect/>
          </a:stretch>
        </p:blipFill>
        <p:spPr>
          <a:xfrm>
            <a:off x="6858297" y="3599084"/>
            <a:ext cx="1019796" cy="1007871"/>
          </a:xfrm>
          <a:prstGeom prst="rect">
            <a:avLst/>
          </a:prstGeom>
        </p:spPr>
      </p:pic>
      <p:sp>
        <p:nvSpPr>
          <p:cNvPr id="9" name="Title 1"/>
          <p:cNvSpPr>
            <a:spLocks noGrp="1"/>
          </p:cNvSpPr>
          <p:nvPr>
            <p:ph type="ctrTitle"/>
          </p:nvPr>
        </p:nvSpPr>
        <p:spPr>
          <a:xfrm>
            <a:off x="281609" y="3761632"/>
            <a:ext cx="6211956" cy="339846"/>
          </a:xfrm>
          <a:prstGeom prst="rect">
            <a:avLst/>
          </a:prstGeom>
        </p:spPr>
        <p:txBody>
          <a:bodyPr lIns="91430" tIns="45715" rIns="91430" bIns="45715"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0" name="Subtitle 2"/>
          <p:cNvSpPr>
            <a:spLocks noGrp="1"/>
          </p:cNvSpPr>
          <p:nvPr>
            <p:ph type="subTitle" idx="1" hasCustomPrompt="1"/>
          </p:nvPr>
        </p:nvSpPr>
        <p:spPr>
          <a:xfrm>
            <a:off x="281609" y="4196019"/>
            <a:ext cx="6211956" cy="235678"/>
          </a:xfrm>
          <a:prstGeom prst="rect">
            <a:avLst/>
          </a:prstGeom>
        </p:spPr>
        <p:txBody>
          <a:bodyPr lIns="91430" tIns="45715" rIns="91430" bIns="45715"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857" indent="0" algn="ctr">
              <a:buNone/>
              <a:defRPr sz="1500"/>
            </a:lvl2pPr>
            <a:lvl3pPr marL="685715" indent="0" algn="ctr">
              <a:buNone/>
              <a:defRPr sz="1400"/>
            </a:lvl3pPr>
            <a:lvl4pPr marL="1028573" indent="0" algn="ctr">
              <a:buNone/>
              <a:defRPr sz="1200"/>
            </a:lvl4pPr>
            <a:lvl5pPr marL="1371430" indent="0" algn="ctr">
              <a:buNone/>
              <a:defRPr sz="1200"/>
            </a:lvl5pPr>
            <a:lvl6pPr marL="1714289" indent="0" algn="ctr">
              <a:buNone/>
              <a:defRPr sz="1200"/>
            </a:lvl6pPr>
            <a:lvl7pPr marL="2057144" indent="0" algn="ctr">
              <a:buNone/>
              <a:defRPr sz="1200"/>
            </a:lvl7pPr>
            <a:lvl8pPr marL="2400000" indent="0" algn="ctr">
              <a:buNone/>
              <a:defRPr sz="1200"/>
            </a:lvl8pPr>
            <a:lvl9pPr marL="2742857" indent="0" algn="ctr">
              <a:buNone/>
              <a:defRPr sz="1200"/>
            </a:lvl9pPr>
          </a:lstStyle>
          <a:p>
            <a:r>
              <a:rPr lang="en-US" dirty="0"/>
              <a:t>Presented to:</a:t>
            </a:r>
          </a:p>
        </p:txBody>
      </p:sp>
    </p:spTree>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Presenation - DevOps">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72"/>
            <a:ext cx="4290474" cy="403957"/>
          </a:xfrm>
          <a:prstGeom prst="rect">
            <a:avLst/>
          </a:prstGeom>
          <a:solidFill>
            <a:srgbClr val="6FA0A7">
              <a:alpha val="0"/>
            </a:srgbClr>
          </a:solidFill>
        </p:spPr>
        <p:txBody>
          <a:bodyPr wrap="square" lIns="91430" tIns="45715" rIns="91430" bIns="45715" rtlCol="0">
            <a:spAutoFit/>
          </a:bodyPr>
          <a:lstStyle/>
          <a:p>
            <a:pPr algn="ctr" defTabSz="685715"/>
            <a:r>
              <a:rPr lang="en-US" sz="2000"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6" y="1181723"/>
            <a:ext cx="2050391" cy="2417361"/>
          </a:xfrm>
          <a:prstGeom prst="rect">
            <a:avLst/>
          </a:prstGeom>
        </p:spPr>
      </p:pic>
      <p:cxnSp>
        <p:nvCxnSpPr>
          <p:cNvPr id="6" name="Straight Connector 5"/>
          <p:cNvCxnSpPr/>
          <p:nvPr userDrawn="1"/>
        </p:nvCxnSpPr>
        <p:spPr>
          <a:xfrm>
            <a:off x="6497678" y="3636728"/>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rotWithShape="1">
          <a:blip r:embed="rId3" cstate="print">
            <a:alphaModFix/>
            <a:extLst>
              <a:ext uri="{28A0092B-C50C-407E-A947-70E740481C1C}">
                <a14:useLocalDpi xmlns:a14="http://schemas.microsoft.com/office/drawing/2010/main"/>
              </a:ext>
            </a:extLst>
          </a:blip>
          <a:srcRect/>
          <a:stretch/>
        </p:blipFill>
        <p:spPr>
          <a:xfrm>
            <a:off x="6935637" y="3698224"/>
            <a:ext cx="1011468" cy="870254"/>
          </a:xfrm>
          <a:prstGeom prst="rect">
            <a:avLst/>
          </a:prstGeom>
        </p:spPr>
      </p:pic>
      <p:sp>
        <p:nvSpPr>
          <p:cNvPr id="10" name="Title 1"/>
          <p:cNvSpPr>
            <a:spLocks noGrp="1"/>
          </p:cNvSpPr>
          <p:nvPr>
            <p:ph type="ctrTitle"/>
          </p:nvPr>
        </p:nvSpPr>
        <p:spPr>
          <a:xfrm>
            <a:off x="281609" y="3761632"/>
            <a:ext cx="6211956" cy="339846"/>
          </a:xfrm>
          <a:prstGeom prst="rect">
            <a:avLst/>
          </a:prstGeom>
        </p:spPr>
        <p:txBody>
          <a:bodyPr lIns="91430" tIns="45715" rIns="91430" bIns="45715"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1" name="Subtitle 2"/>
          <p:cNvSpPr>
            <a:spLocks noGrp="1"/>
          </p:cNvSpPr>
          <p:nvPr>
            <p:ph type="subTitle" idx="1" hasCustomPrompt="1"/>
          </p:nvPr>
        </p:nvSpPr>
        <p:spPr>
          <a:xfrm>
            <a:off x="281609" y="4196019"/>
            <a:ext cx="6211956" cy="235678"/>
          </a:xfrm>
          <a:prstGeom prst="rect">
            <a:avLst/>
          </a:prstGeom>
        </p:spPr>
        <p:txBody>
          <a:bodyPr lIns="91430" tIns="45715" rIns="91430" bIns="45715"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857" indent="0" algn="ctr">
              <a:buNone/>
              <a:defRPr sz="1500"/>
            </a:lvl2pPr>
            <a:lvl3pPr marL="685715" indent="0" algn="ctr">
              <a:buNone/>
              <a:defRPr sz="1400"/>
            </a:lvl3pPr>
            <a:lvl4pPr marL="1028573" indent="0" algn="ctr">
              <a:buNone/>
              <a:defRPr sz="1200"/>
            </a:lvl4pPr>
            <a:lvl5pPr marL="1371430" indent="0" algn="ctr">
              <a:buNone/>
              <a:defRPr sz="1200"/>
            </a:lvl5pPr>
            <a:lvl6pPr marL="1714289" indent="0" algn="ctr">
              <a:buNone/>
              <a:defRPr sz="1200"/>
            </a:lvl6pPr>
            <a:lvl7pPr marL="2057144" indent="0" algn="ctr">
              <a:buNone/>
              <a:defRPr sz="1200"/>
            </a:lvl7pPr>
            <a:lvl8pPr marL="2400000" indent="0" algn="ctr">
              <a:buNone/>
              <a:defRPr sz="1200"/>
            </a:lvl8pPr>
            <a:lvl9pPr marL="2742857" indent="0" algn="ctr">
              <a:buNone/>
              <a:defRPr sz="1200"/>
            </a:lvl9pPr>
          </a:lstStyle>
          <a:p>
            <a:r>
              <a:rPr lang="en-US" dirty="0"/>
              <a:t>Presented to:</a:t>
            </a:r>
          </a:p>
        </p:txBody>
      </p:sp>
    </p:spTree>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Presenation - Analytics">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72"/>
            <a:ext cx="4290474" cy="403957"/>
          </a:xfrm>
          <a:prstGeom prst="rect">
            <a:avLst/>
          </a:prstGeom>
          <a:solidFill>
            <a:srgbClr val="6FA0A7">
              <a:alpha val="0"/>
            </a:srgbClr>
          </a:solidFill>
        </p:spPr>
        <p:txBody>
          <a:bodyPr wrap="square" lIns="91430" tIns="45715" rIns="91430" bIns="45715" rtlCol="0">
            <a:spAutoFit/>
          </a:bodyPr>
          <a:lstStyle/>
          <a:p>
            <a:pPr algn="ctr" defTabSz="685715"/>
            <a:r>
              <a:rPr lang="en-US" sz="2000"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6" y="1181723"/>
            <a:ext cx="2050391" cy="2417361"/>
          </a:xfrm>
          <a:prstGeom prst="rect">
            <a:avLst/>
          </a:prstGeom>
        </p:spPr>
      </p:pic>
      <p:cxnSp>
        <p:nvCxnSpPr>
          <p:cNvPr id="6" name="Straight Connector 5"/>
          <p:cNvCxnSpPr/>
          <p:nvPr userDrawn="1"/>
        </p:nvCxnSpPr>
        <p:spPr>
          <a:xfrm>
            <a:off x="6497678" y="3636728"/>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print">
            <a:alphaModFix/>
            <a:extLst>
              <a:ext uri="{28A0092B-C50C-407E-A947-70E740481C1C}">
                <a14:useLocalDpi xmlns:a14="http://schemas.microsoft.com/office/drawing/2010/main"/>
              </a:ext>
            </a:extLst>
          </a:blip>
          <a:stretch>
            <a:fillRect/>
          </a:stretch>
        </p:blipFill>
        <p:spPr>
          <a:xfrm>
            <a:off x="6790746" y="3636728"/>
            <a:ext cx="1326919" cy="993249"/>
          </a:xfrm>
          <a:prstGeom prst="rect">
            <a:avLst/>
          </a:prstGeom>
        </p:spPr>
      </p:pic>
      <p:sp>
        <p:nvSpPr>
          <p:cNvPr id="9" name="Title 1"/>
          <p:cNvSpPr>
            <a:spLocks noGrp="1"/>
          </p:cNvSpPr>
          <p:nvPr>
            <p:ph type="ctrTitle"/>
          </p:nvPr>
        </p:nvSpPr>
        <p:spPr>
          <a:xfrm>
            <a:off x="281609" y="3761632"/>
            <a:ext cx="6211956" cy="339846"/>
          </a:xfrm>
          <a:prstGeom prst="rect">
            <a:avLst/>
          </a:prstGeom>
        </p:spPr>
        <p:txBody>
          <a:bodyPr lIns="91430" tIns="45715" rIns="91430" bIns="45715"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1" name="Subtitle 2"/>
          <p:cNvSpPr>
            <a:spLocks noGrp="1"/>
          </p:cNvSpPr>
          <p:nvPr>
            <p:ph type="subTitle" idx="1" hasCustomPrompt="1"/>
          </p:nvPr>
        </p:nvSpPr>
        <p:spPr>
          <a:xfrm>
            <a:off x="281609" y="4196019"/>
            <a:ext cx="6211956" cy="235678"/>
          </a:xfrm>
          <a:prstGeom prst="rect">
            <a:avLst/>
          </a:prstGeom>
        </p:spPr>
        <p:txBody>
          <a:bodyPr lIns="91430" tIns="45715" rIns="91430" bIns="45715"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857" indent="0" algn="ctr">
              <a:buNone/>
              <a:defRPr sz="1500"/>
            </a:lvl2pPr>
            <a:lvl3pPr marL="685715" indent="0" algn="ctr">
              <a:buNone/>
              <a:defRPr sz="1400"/>
            </a:lvl3pPr>
            <a:lvl4pPr marL="1028573" indent="0" algn="ctr">
              <a:buNone/>
              <a:defRPr sz="1200"/>
            </a:lvl4pPr>
            <a:lvl5pPr marL="1371430" indent="0" algn="ctr">
              <a:buNone/>
              <a:defRPr sz="1200"/>
            </a:lvl5pPr>
            <a:lvl6pPr marL="1714289" indent="0" algn="ctr">
              <a:buNone/>
              <a:defRPr sz="1200"/>
            </a:lvl6pPr>
            <a:lvl7pPr marL="2057144" indent="0" algn="ctr">
              <a:buNone/>
              <a:defRPr sz="1200"/>
            </a:lvl7pPr>
            <a:lvl8pPr marL="2400000" indent="0" algn="ctr">
              <a:buNone/>
              <a:defRPr sz="1200"/>
            </a:lvl8pPr>
            <a:lvl9pPr marL="2742857" indent="0" algn="ctr">
              <a:buNone/>
              <a:defRPr sz="1200"/>
            </a:lvl9pPr>
          </a:lstStyle>
          <a:p>
            <a:r>
              <a:rPr lang="en-US" dirty="0"/>
              <a:t>Presented to:</a:t>
            </a:r>
          </a:p>
        </p:txBody>
      </p:sp>
    </p:spTree>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Overview">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r="-74"/>
          <a:stretch/>
        </p:blipFill>
        <p:spPr>
          <a:xfrm>
            <a:off x="0" y="2"/>
            <a:ext cx="9144000" cy="5169159"/>
          </a:xfrm>
          <a:prstGeom prst="rect">
            <a:avLst/>
          </a:prstGeom>
        </p:spPr>
      </p:pic>
      <p:sp>
        <p:nvSpPr>
          <p:cNvPr id="4" name="Content Placeholder 3"/>
          <p:cNvSpPr>
            <a:spLocks noGrp="1"/>
          </p:cNvSpPr>
          <p:nvPr>
            <p:ph sz="quarter" idx="10"/>
          </p:nvPr>
        </p:nvSpPr>
        <p:spPr>
          <a:xfrm>
            <a:off x="4094662" y="2704806"/>
            <a:ext cx="4411662" cy="2160492"/>
          </a:xfrm>
          <a:prstGeom prst="rect">
            <a:avLst/>
          </a:prstGeom>
        </p:spPr>
        <p:txBody>
          <a:bodyPr lIns="91430" tIns="45715" rIns="91430" bIns="45715"/>
          <a:lstStyle>
            <a:lvl1pPr marL="0" indent="0">
              <a:buNone/>
              <a:defRPr sz="1800">
                <a:solidFill>
                  <a:schemeClr val="bg1"/>
                </a:solidFill>
                <a:latin typeface="Lato" charset="0"/>
                <a:ea typeface="Lato" charset="0"/>
                <a:cs typeface="Lato" charset="0"/>
              </a:defRPr>
            </a:lvl1pPr>
            <a:lvl2pPr marL="171430" indent="-155555">
              <a:tabLst/>
              <a:defRPr sz="1400">
                <a:solidFill>
                  <a:schemeClr val="bg1"/>
                </a:solidFill>
                <a:latin typeface="Lato" charset="0"/>
                <a:ea typeface="Lato" charset="0"/>
                <a:cs typeface="Lato" charset="0"/>
              </a:defRPr>
            </a:lvl2pPr>
            <a:lvl3pPr marL="582539" indent="-222221">
              <a:tabLst/>
              <a:defRPr sz="1200">
                <a:solidFill>
                  <a:schemeClr val="bg1"/>
                </a:solidFill>
                <a:latin typeface="Lato" charset="0"/>
                <a:ea typeface="Lato" charset="0"/>
                <a:cs typeface="Lato" charset="0"/>
              </a:defRPr>
            </a:lvl3pPr>
            <a:lvl4pPr marL="857144" indent="-274607">
              <a:tabLst/>
              <a:defRPr sz="1100">
                <a:solidFill>
                  <a:schemeClr val="bg1"/>
                </a:solidFill>
                <a:latin typeface="Lato" charset="0"/>
                <a:ea typeface="Lato" charset="0"/>
                <a:cs typeface="Lato" charset="0"/>
              </a:defRPr>
            </a:lvl4pPr>
            <a:lvl5pPr marL="1028573" indent="-188891">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Overview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277587" y="-146956"/>
            <a:ext cx="9405143" cy="5292698"/>
          </a:xfrm>
          <a:prstGeom prst="rect">
            <a:avLst/>
          </a:prstGeom>
        </p:spPr>
      </p:pic>
      <p:sp>
        <p:nvSpPr>
          <p:cNvPr id="4" name="Content Placeholder 3"/>
          <p:cNvSpPr>
            <a:spLocks noGrp="1"/>
          </p:cNvSpPr>
          <p:nvPr>
            <p:ph sz="quarter" idx="10"/>
          </p:nvPr>
        </p:nvSpPr>
        <p:spPr>
          <a:xfrm>
            <a:off x="5165770" y="3184072"/>
            <a:ext cx="3586349" cy="1681226"/>
          </a:xfrm>
          <a:prstGeom prst="rect">
            <a:avLst/>
          </a:prstGeom>
        </p:spPr>
        <p:txBody>
          <a:bodyPr lIns="91430" tIns="45715" rIns="91430" bIns="45715"/>
          <a:lstStyle>
            <a:lvl1pPr marL="0" indent="0" algn="l">
              <a:buNone/>
              <a:defRPr sz="1800">
                <a:solidFill>
                  <a:schemeClr val="bg1"/>
                </a:solidFill>
                <a:latin typeface="Lato" charset="0"/>
                <a:ea typeface="Lato" charset="0"/>
                <a:cs typeface="Lato" charset="0"/>
              </a:defRPr>
            </a:lvl1pPr>
            <a:lvl2pPr marL="171430" indent="-155555" algn="l">
              <a:tabLst/>
              <a:defRPr sz="1400">
                <a:solidFill>
                  <a:schemeClr val="bg1"/>
                </a:solidFill>
                <a:latin typeface="Lato" charset="0"/>
                <a:ea typeface="Lato" charset="0"/>
                <a:cs typeface="Lato" charset="0"/>
              </a:defRPr>
            </a:lvl2pPr>
            <a:lvl3pPr marL="582539" indent="-222221" algn="l">
              <a:tabLst/>
              <a:defRPr sz="1200">
                <a:solidFill>
                  <a:schemeClr val="bg1"/>
                </a:solidFill>
                <a:latin typeface="Lato" charset="0"/>
                <a:ea typeface="Lato" charset="0"/>
                <a:cs typeface="Lato" charset="0"/>
              </a:defRPr>
            </a:lvl3pPr>
            <a:lvl4pPr marL="857144" indent="-274607" algn="l">
              <a:tabLst/>
              <a:defRPr sz="1100">
                <a:solidFill>
                  <a:schemeClr val="bg1"/>
                </a:solidFill>
                <a:latin typeface="Lato" charset="0"/>
                <a:ea typeface="Lato" charset="0"/>
                <a:cs typeface="Lato" charset="0"/>
              </a:defRPr>
            </a:lvl4pPr>
            <a:lvl5pPr marL="1028573" indent="-188891" algn="l">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extLst mod="1">
    <p:ext uri="{DCECCB84-F9BA-43D5-87BE-67443E8EF086}">
      <p15:sldGuideLst xmlns:p15="http://schemas.microsoft.com/office/powerpoint/2012/main">
        <p15:guide id="1" orient="horz">
          <p15:clr>
            <a:srgbClr val="FBAE40"/>
          </p15:clr>
        </p15:guide>
        <p15:guide id="2" pos="2880">
          <p15:clr>
            <a:srgbClr val="FBAE40"/>
          </p15:clr>
        </p15:guide>
        <p15:guide id="3" orient="horz" pos="32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Overview 3">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43130"/>
            <a:ext cx="9144000" cy="5163771"/>
          </a:xfrm>
          <a:prstGeom prst="rect">
            <a:avLst/>
          </a:prstGeom>
        </p:spPr>
      </p:pic>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30294" y="-43129"/>
            <a:ext cx="9174294" cy="5177839"/>
          </a:xfrm>
          <a:prstGeom prst="rect">
            <a:avLst/>
          </a:prstGeom>
        </p:spPr>
      </p:pic>
      <p:sp>
        <p:nvSpPr>
          <p:cNvPr id="11" name="Rectangle 10"/>
          <p:cNvSpPr/>
          <p:nvPr userDrawn="1"/>
        </p:nvSpPr>
        <p:spPr>
          <a:xfrm>
            <a:off x="-30294" y="-57199"/>
            <a:ext cx="9174294" cy="5166360"/>
          </a:xfrm>
          <a:prstGeom prst="rect">
            <a:avLst/>
          </a:prstGeom>
          <a:gradFill>
            <a:gsLst>
              <a:gs pos="13000">
                <a:schemeClr val="tx1">
                  <a:alpha val="82000"/>
                </a:schemeClr>
              </a:gs>
              <a:gs pos="100000">
                <a:schemeClr val="tx1">
                  <a:alpha val="26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400">
              <a:solidFill>
                <a:prstClr val="white"/>
              </a:solidFill>
            </a:endParaRPr>
          </a:p>
        </p:txBody>
      </p:sp>
      <p:sp>
        <p:nvSpPr>
          <p:cNvPr id="4" name="Content Placeholder 3"/>
          <p:cNvSpPr>
            <a:spLocks noGrp="1"/>
          </p:cNvSpPr>
          <p:nvPr>
            <p:ph sz="quarter" idx="10"/>
          </p:nvPr>
        </p:nvSpPr>
        <p:spPr>
          <a:xfrm>
            <a:off x="4719896" y="2904569"/>
            <a:ext cx="3934323" cy="1960733"/>
          </a:xfrm>
          <a:prstGeom prst="rect">
            <a:avLst/>
          </a:prstGeom>
        </p:spPr>
        <p:txBody>
          <a:bodyPr lIns="91430" tIns="45715" rIns="91430" bIns="45715"/>
          <a:lstStyle>
            <a:lvl1pPr marL="0" indent="0">
              <a:buNone/>
              <a:defRPr sz="1800">
                <a:solidFill>
                  <a:schemeClr val="bg1"/>
                </a:solidFill>
                <a:latin typeface="Lato" charset="0"/>
                <a:ea typeface="Lato" charset="0"/>
                <a:cs typeface="Lato" charset="0"/>
              </a:defRPr>
            </a:lvl1pPr>
            <a:lvl2pPr marL="171430" indent="-155555">
              <a:tabLst/>
              <a:defRPr sz="1400">
                <a:solidFill>
                  <a:schemeClr val="bg1"/>
                </a:solidFill>
                <a:latin typeface="Lato" charset="0"/>
                <a:ea typeface="Lato" charset="0"/>
                <a:cs typeface="Lato" charset="0"/>
              </a:defRPr>
            </a:lvl2pPr>
            <a:lvl3pPr marL="582539" indent="-222221">
              <a:tabLst/>
              <a:defRPr sz="1200">
                <a:solidFill>
                  <a:schemeClr val="bg1"/>
                </a:solidFill>
                <a:latin typeface="Lato" charset="0"/>
                <a:ea typeface="Lato" charset="0"/>
                <a:cs typeface="Lato" charset="0"/>
              </a:defRPr>
            </a:lvl3pPr>
            <a:lvl4pPr marL="857144" indent="-274607">
              <a:tabLst/>
              <a:defRPr sz="1100">
                <a:solidFill>
                  <a:schemeClr val="bg1"/>
                </a:solidFill>
                <a:latin typeface="Lato" charset="0"/>
                <a:ea typeface="Lato" charset="0"/>
                <a:cs typeface="Lato" charset="0"/>
              </a:defRPr>
            </a:lvl4pPr>
            <a:lvl5pPr marL="1028573" indent="-188891">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extLst mod="1">
    <p:ext uri="{DCECCB84-F9BA-43D5-87BE-67443E8EF086}">
      <p15:sldGuideLst xmlns:p15="http://schemas.microsoft.com/office/powerpoint/2012/main">
        <p15:guide id="1" orient="horz">
          <p15:clr>
            <a:srgbClr val="FBAE40"/>
          </p15:clr>
        </p15:guide>
        <p15:guide id="2" pos="2880">
          <p15:clr>
            <a:srgbClr val="FBAE40"/>
          </p15:clr>
        </p15:guide>
        <p15:guide id="3" orient="horz" pos="32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Presentation - EnterpriseConnect">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67"/>
            <a:ext cx="4290474" cy="403957"/>
          </a:xfrm>
          <a:prstGeom prst="rect">
            <a:avLst/>
          </a:prstGeom>
          <a:solidFill>
            <a:srgbClr val="6FA0A7">
              <a:alpha val="0"/>
            </a:srgbClr>
          </a:solidFill>
        </p:spPr>
        <p:txBody>
          <a:bodyPr wrap="square" rtlCol="0">
            <a:spAutoFit/>
          </a:bodyPr>
          <a:lstStyle/>
          <a:p>
            <a:pPr algn="ctr" defTabSz="685800"/>
            <a:r>
              <a:rPr lang="en-US" sz="2025"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1" y="1181723"/>
            <a:ext cx="2050391" cy="2417361"/>
          </a:xfrm>
          <a:prstGeom prst="rect">
            <a:avLst/>
          </a:prstGeom>
        </p:spPr>
      </p:pic>
      <p:cxnSp>
        <p:nvCxnSpPr>
          <p:cNvPr id="6" name="Straight Connector 5"/>
          <p:cNvCxnSpPr/>
          <p:nvPr userDrawn="1"/>
        </p:nvCxnSpPr>
        <p:spPr>
          <a:xfrm>
            <a:off x="6497678" y="3636726"/>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rotWithShape="1">
          <a:blip r:embed="rId3" cstate="print">
            <a:biLevel thresh="50000"/>
            <a:alphaModFix/>
            <a:extLst>
              <a:ext uri="{28A0092B-C50C-407E-A947-70E740481C1C}">
                <a14:useLocalDpi xmlns:a14="http://schemas.microsoft.com/office/drawing/2010/main"/>
              </a:ext>
            </a:extLst>
          </a:blip>
          <a:srcRect/>
          <a:stretch/>
        </p:blipFill>
        <p:spPr>
          <a:xfrm>
            <a:off x="6907143" y="3520975"/>
            <a:ext cx="1236192" cy="1160760"/>
          </a:xfrm>
          <a:prstGeom prst="rect">
            <a:avLst/>
          </a:prstGeom>
        </p:spPr>
      </p:pic>
      <p:sp>
        <p:nvSpPr>
          <p:cNvPr id="9" name="Title 1"/>
          <p:cNvSpPr>
            <a:spLocks noGrp="1"/>
          </p:cNvSpPr>
          <p:nvPr>
            <p:ph type="ctrTitle"/>
          </p:nvPr>
        </p:nvSpPr>
        <p:spPr>
          <a:xfrm>
            <a:off x="281609" y="3761632"/>
            <a:ext cx="6211956" cy="339846"/>
          </a:xfrm>
          <a:prstGeom prst="rect">
            <a:avLst/>
          </a:prstGeom>
        </p:spPr>
        <p:txBody>
          <a:bodyPr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1" name="Subtitle 2"/>
          <p:cNvSpPr>
            <a:spLocks noGrp="1"/>
          </p:cNvSpPr>
          <p:nvPr>
            <p:ph type="subTitle" idx="1" hasCustomPrompt="1"/>
          </p:nvPr>
        </p:nvSpPr>
        <p:spPr>
          <a:xfrm>
            <a:off x="281609" y="4196017"/>
            <a:ext cx="6211956" cy="235678"/>
          </a:xfrm>
          <a:prstGeom prst="rect">
            <a:avLst/>
          </a:prstGeom>
        </p:spPr>
        <p:txBody>
          <a:bodyPr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to:</a:t>
            </a:r>
          </a:p>
        </p:txBody>
      </p:sp>
    </p:spTree>
    <p:extLst>
      <p:ext uri="{BB962C8B-B14F-4D97-AF65-F5344CB8AC3E}">
        <p14:creationId xmlns:p14="http://schemas.microsoft.com/office/powerpoint/2010/main" val="146041340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Overview 5">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screen">
            <a:alphaModFix amt="52000"/>
            <a:extLst>
              <a:ext uri="{28A0092B-C50C-407E-A947-70E740481C1C}">
                <a14:useLocalDpi xmlns:a14="http://schemas.microsoft.com/office/drawing/2010/main"/>
              </a:ext>
            </a:extLst>
          </a:blip>
          <a:srcRect/>
          <a:stretch/>
        </p:blipFill>
        <p:spPr>
          <a:xfrm>
            <a:off x="5" y="-26894"/>
            <a:ext cx="9144001" cy="5136777"/>
          </a:xfrm>
          <a:prstGeom prst="rect">
            <a:avLst/>
          </a:prstGeom>
        </p:spPr>
      </p:pic>
      <p:sp>
        <p:nvSpPr>
          <p:cNvPr id="4" name="Content Placeholder 3"/>
          <p:cNvSpPr>
            <a:spLocks noGrp="1"/>
          </p:cNvSpPr>
          <p:nvPr>
            <p:ph sz="quarter" idx="10"/>
          </p:nvPr>
        </p:nvSpPr>
        <p:spPr>
          <a:xfrm>
            <a:off x="4719896" y="2904569"/>
            <a:ext cx="3934323" cy="1960733"/>
          </a:xfrm>
          <a:prstGeom prst="rect">
            <a:avLst/>
          </a:prstGeom>
        </p:spPr>
        <p:txBody>
          <a:bodyPr lIns="91430" tIns="45715" rIns="91430" bIns="45715"/>
          <a:lstStyle>
            <a:lvl1pPr marL="0" indent="0">
              <a:buNone/>
              <a:defRPr sz="1800">
                <a:solidFill>
                  <a:schemeClr val="bg1"/>
                </a:solidFill>
                <a:latin typeface="Lato" charset="0"/>
                <a:ea typeface="Lato" charset="0"/>
                <a:cs typeface="Lato" charset="0"/>
              </a:defRPr>
            </a:lvl1pPr>
            <a:lvl2pPr marL="171430" indent="-155555">
              <a:tabLst/>
              <a:defRPr sz="1400">
                <a:solidFill>
                  <a:schemeClr val="bg1"/>
                </a:solidFill>
                <a:latin typeface="Lato" charset="0"/>
                <a:ea typeface="Lato" charset="0"/>
                <a:cs typeface="Lato" charset="0"/>
              </a:defRPr>
            </a:lvl2pPr>
            <a:lvl3pPr marL="582539" indent="-222221">
              <a:tabLst/>
              <a:defRPr sz="1200">
                <a:solidFill>
                  <a:schemeClr val="bg1"/>
                </a:solidFill>
                <a:latin typeface="Lato" charset="0"/>
                <a:ea typeface="Lato" charset="0"/>
                <a:cs typeface="Lato" charset="0"/>
              </a:defRPr>
            </a:lvl3pPr>
            <a:lvl4pPr marL="857144" indent="-274607">
              <a:tabLst/>
              <a:defRPr sz="1100">
                <a:solidFill>
                  <a:schemeClr val="bg1"/>
                </a:solidFill>
                <a:latin typeface="Lato" charset="0"/>
                <a:ea typeface="Lato" charset="0"/>
                <a:cs typeface="Lato" charset="0"/>
              </a:defRPr>
            </a:lvl4pPr>
            <a:lvl5pPr marL="1028573" indent="-188891">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extLst mod="1">
    <p:ext uri="{DCECCB84-F9BA-43D5-87BE-67443E8EF086}">
      <p15:sldGuideLst xmlns:p15="http://schemas.microsoft.com/office/powerpoint/2012/main">
        <p15:guide id="1" orient="horz">
          <p15:clr>
            <a:srgbClr val="FBAE40"/>
          </p15:clr>
        </p15:guide>
        <p15:guide id="2" pos="2880">
          <p15:clr>
            <a:srgbClr val="FBAE40"/>
          </p15:clr>
        </p15:guide>
        <p15:guide id="3" orient="horz" pos="324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Overview 4">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8288"/>
            <a:ext cx="9144000" cy="5102352"/>
          </a:xfrm>
          <a:prstGeom prst="rect">
            <a:avLst/>
          </a:prstGeom>
        </p:spPr>
      </p:pic>
      <p:sp>
        <p:nvSpPr>
          <p:cNvPr id="11" name="Rectangle 10"/>
          <p:cNvSpPr/>
          <p:nvPr userDrawn="1"/>
        </p:nvSpPr>
        <p:spPr>
          <a:xfrm rot="10800000">
            <a:off x="0" y="0"/>
            <a:ext cx="9144000" cy="5166360"/>
          </a:xfrm>
          <a:prstGeom prst="rect">
            <a:avLst/>
          </a:prstGeom>
          <a:gradFill>
            <a:gsLst>
              <a:gs pos="13000">
                <a:schemeClr val="tx1">
                  <a:alpha val="82000"/>
                </a:schemeClr>
              </a:gs>
              <a:gs pos="100000">
                <a:schemeClr val="tx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400">
              <a:solidFill>
                <a:prstClr val="white"/>
              </a:solidFill>
            </a:endParaRPr>
          </a:p>
        </p:txBody>
      </p:sp>
      <p:sp>
        <p:nvSpPr>
          <p:cNvPr id="4" name="Content Placeholder 3"/>
          <p:cNvSpPr>
            <a:spLocks noGrp="1"/>
          </p:cNvSpPr>
          <p:nvPr>
            <p:ph sz="quarter" idx="10"/>
          </p:nvPr>
        </p:nvSpPr>
        <p:spPr>
          <a:xfrm>
            <a:off x="4719896" y="2904569"/>
            <a:ext cx="3934323" cy="1960733"/>
          </a:xfrm>
          <a:prstGeom prst="rect">
            <a:avLst/>
          </a:prstGeom>
        </p:spPr>
        <p:txBody>
          <a:bodyPr lIns="91430" tIns="45715" rIns="91430" bIns="45715"/>
          <a:lstStyle>
            <a:lvl1pPr marL="0" indent="0">
              <a:buNone/>
              <a:defRPr sz="1800">
                <a:solidFill>
                  <a:schemeClr val="bg1"/>
                </a:solidFill>
                <a:latin typeface="Lato" charset="0"/>
                <a:ea typeface="Lato" charset="0"/>
                <a:cs typeface="Lato" charset="0"/>
              </a:defRPr>
            </a:lvl1pPr>
            <a:lvl2pPr marL="171430" indent="-155555">
              <a:tabLst/>
              <a:defRPr sz="1400">
                <a:solidFill>
                  <a:schemeClr val="bg1"/>
                </a:solidFill>
                <a:latin typeface="Lato" charset="0"/>
                <a:ea typeface="Lato" charset="0"/>
                <a:cs typeface="Lato" charset="0"/>
              </a:defRPr>
            </a:lvl2pPr>
            <a:lvl3pPr marL="582539" indent="-222221">
              <a:tabLst/>
              <a:defRPr sz="1200">
                <a:solidFill>
                  <a:schemeClr val="bg1"/>
                </a:solidFill>
                <a:latin typeface="Lato" charset="0"/>
                <a:ea typeface="Lato" charset="0"/>
                <a:cs typeface="Lato" charset="0"/>
              </a:defRPr>
            </a:lvl3pPr>
            <a:lvl4pPr marL="857144" indent="-274607">
              <a:tabLst/>
              <a:defRPr sz="1100">
                <a:solidFill>
                  <a:schemeClr val="bg1"/>
                </a:solidFill>
                <a:latin typeface="Lato" charset="0"/>
                <a:ea typeface="Lato" charset="0"/>
                <a:cs typeface="Lato" charset="0"/>
              </a:defRPr>
            </a:lvl4pPr>
            <a:lvl5pPr marL="1028573" indent="-188891">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extLst mod="1">
    <p:ext uri="{DCECCB84-F9BA-43D5-87BE-67443E8EF086}">
      <p15:sldGuideLst xmlns:p15="http://schemas.microsoft.com/office/powerpoint/2012/main">
        <p15:guide id="1" orient="horz">
          <p15:clr>
            <a:srgbClr val="FBAE40"/>
          </p15:clr>
        </p15:guide>
        <p15:guide id="2" pos="2880">
          <p15:clr>
            <a:srgbClr val="FBAE40"/>
          </p15:clr>
        </p15:guide>
        <p15:guide id="3" orient="horz" pos="32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Name">
    <p:bg>
      <p:bgPr>
        <a:solidFill>
          <a:srgbClr val="686868"/>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737115" y="3761633"/>
            <a:ext cx="4929808" cy="757359"/>
          </a:xfrm>
          <a:prstGeom prst="rect">
            <a:avLst/>
          </a:prstGeom>
        </p:spPr>
        <p:txBody>
          <a:bodyPr lIns="91430" tIns="45715" rIns="91430" bIns="45715" anchor="ctr" anchorCtr="0">
            <a:normAutofit/>
          </a:bodyPr>
          <a:lstStyle>
            <a:lvl1pPr algn="r">
              <a:defRPr sz="2200">
                <a:solidFill>
                  <a:schemeClr val="bg1"/>
                </a:solidFill>
                <a:latin typeface="Lato" charset="0"/>
                <a:ea typeface="Lato" charset="0"/>
                <a:cs typeface="Lato" charset="0"/>
              </a:defRPr>
            </a:lvl1pPr>
          </a:lstStyle>
          <a:p>
            <a:r>
              <a:rPr lang="en-US" dirty="0"/>
              <a:t>Section Name</a:t>
            </a:r>
          </a:p>
        </p:txBody>
      </p:sp>
      <p:sp>
        <p:nvSpPr>
          <p:cNvPr id="7" name="TextBox 6"/>
          <p:cNvSpPr txBox="1"/>
          <p:nvPr userDrawn="1"/>
        </p:nvSpPr>
        <p:spPr>
          <a:xfrm>
            <a:off x="1810964" y="2199972"/>
            <a:ext cx="4290474" cy="403957"/>
          </a:xfrm>
          <a:prstGeom prst="rect">
            <a:avLst/>
          </a:prstGeom>
          <a:solidFill>
            <a:srgbClr val="6FA0A7">
              <a:alpha val="0"/>
            </a:srgbClr>
          </a:solidFill>
        </p:spPr>
        <p:txBody>
          <a:bodyPr wrap="square" lIns="91430" tIns="45715" rIns="91430" bIns="45715" rtlCol="0">
            <a:spAutoFit/>
          </a:bodyPr>
          <a:lstStyle/>
          <a:p>
            <a:pPr algn="ctr" defTabSz="685715"/>
            <a:r>
              <a:rPr lang="en-US" sz="2000"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6" y="1181723"/>
            <a:ext cx="2050391" cy="2417361"/>
          </a:xfrm>
          <a:prstGeom prst="rect">
            <a:avLst/>
          </a:prstGeom>
        </p:spPr>
      </p:pic>
    </p:spTree>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K OVERVIEW!">
    <p:bg>
      <p:bgPr>
        <a:solidFill>
          <a:schemeClr val="bg1"/>
        </a:solidFill>
        <a:effectLst/>
      </p:bgPr>
    </p:bg>
    <p:spTree>
      <p:nvGrpSpPr>
        <p:cNvPr id="1" name=""/>
        <p:cNvGrpSpPr/>
        <p:nvPr/>
      </p:nvGrpSpPr>
      <p:grpSpPr>
        <a:xfrm>
          <a:off x="0" y="0"/>
          <a:ext cx="0" cy="0"/>
          <a:chOff x="0" y="0"/>
          <a:chExt cx="0" cy="0"/>
        </a:xfrm>
      </p:grpSpPr>
      <p:grpSp>
        <p:nvGrpSpPr>
          <p:cNvPr id="79" name="Group 78"/>
          <p:cNvGrpSpPr/>
          <p:nvPr userDrawn="1"/>
        </p:nvGrpSpPr>
        <p:grpSpPr>
          <a:xfrm>
            <a:off x="0" y="-5142310"/>
            <a:ext cx="9144000" cy="10284620"/>
            <a:chOff x="-1524000" y="-6856414"/>
            <a:chExt cx="12192000" cy="13712826"/>
          </a:xfrm>
          <a:solidFill>
            <a:srgbClr val="6FA0A7">
              <a:alpha val="0"/>
            </a:srgbClr>
          </a:solidFill>
        </p:grpSpPr>
        <p:grpSp>
          <p:nvGrpSpPr>
            <p:cNvPr id="80" name="Group 79"/>
            <p:cNvGrpSpPr/>
            <p:nvPr/>
          </p:nvGrpSpPr>
          <p:grpSpPr>
            <a:xfrm>
              <a:off x="0" y="-1"/>
              <a:ext cx="9144000" cy="6856413"/>
              <a:chOff x="0" y="-1"/>
              <a:chExt cx="9144000" cy="6856413"/>
            </a:xfrm>
            <a:grpFill/>
          </p:grpSpPr>
          <p:sp>
            <p:nvSpPr>
              <p:cNvPr id="85" name="Rectangle 84"/>
              <p:cNvSpPr/>
              <p:nvPr/>
            </p:nvSpPr>
            <p:spPr>
              <a:xfrm flipV="1">
                <a:off x="0" y="-1"/>
                <a:ext cx="9144000" cy="68564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685715"/>
                <a:endParaRPr lang="en-US" sz="700" b="1" dirty="0">
                  <a:solidFill>
                    <a:srgbClr val="B5B5B5"/>
                  </a:solidFill>
                  <a:cs typeface="Calibri"/>
                </a:endParaRPr>
              </a:p>
            </p:txBody>
          </p:sp>
          <p:sp>
            <p:nvSpPr>
              <p:cNvPr id="86" name="TextBox 85"/>
              <p:cNvSpPr txBox="1"/>
              <p:nvPr/>
            </p:nvSpPr>
            <p:spPr>
              <a:xfrm>
                <a:off x="758247" y="3477973"/>
                <a:ext cx="7627509" cy="677108"/>
              </a:xfrm>
              <a:prstGeom prst="rect">
                <a:avLst/>
              </a:prstGeom>
              <a:grpFill/>
            </p:spPr>
            <p:txBody>
              <a:bodyPr wrap="square" rtlCol="0">
                <a:spAutoFit/>
              </a:bodyPr>
              <a:lstStyle/>
              <a:p>
                <a:pPr algn="ctr" defTabSz="685715"/>
                <a:r>
                  <a:rPr lang="en-US" sz="2700" dirty="0">
                    <a:solidFill>
                      <a:srgbClr val="56CDE3"/>
                    </a:solidFill>
                    <a:latin typeface="Helvetica Neue Thin" charset="0"/>
                    <a:ea typeface="Helvetica Neue Thin" charset="0"/>
                    <a:cs typeface="Helvetica Neue Thin" charset="0"/>
                  </a:rPr>
                  <a:t>Innovative. Technology. Partner.</a:t>
                </a:r>
              </a:p>
            </p:txBody>
          </p:sp>
        </p:grpSp>
        <p:sp>
          <p:nvSpPr>
            <p:cNvPr id="81" name="Rectangle 80"/>
            <p:cNvSpPr/>
            <p:nvPr/>
          </p:nvSpPr>
          <p:spPr>
            <a:xfrm flipV="1">
              <a:off x="-1524000" y="-6856414"/>
              <a:ext cx="12192000" cy="6856413"/>
            </a:xfrm>
            <a:prstGeom prst="rect">
              <a:avLst/>
            </a:prstGeom>
            <a:solidFill>
              <a:srgbClr val="172028"/>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685715"/>
              <a:endParaRPr lang="en-US" sz="700" b="1" dirty="0">
                <a:solidFill>
                  <a:srgbClr val="B5B5B5"/>
                </a:solidFill>
                <a:cs typeface="Calibri"/>
              </a:endParaRPr>
            </a:p>
          </p:txBody>
        </p:sp>
        <p:grpSp>
          <p:nvGrpSpPr>
            <p:cNvPr id="82" name="Group 81"/>
            <p:cNvGrpSpPr/>
            <p:nvPr/>
          </p:nvGrpSpPr>
          <p:grpSpPr>
            <a:xfrm>
              <a:off x="3243013" y="-4717842"/>
              <a:ext cx="2678806" cy="2678804"/>
              <a:chOff x="3243013" y="2105895"/>
              <a:chExt cx="2678806" cy="2678804"/>
            </a:xfrm>
            <a:grpFill/>
          </p:grpSpPr>
          <p:sp>
            <p:nvSpPr>
              <p:cNvPr id="83" name="Freeform 82"/>
              <p:cNvSpPr/>
              <p:nvPr/>
            </p:nvSpPr>
            <p:spPr>
              <a:xfrm>
                <a:off x="3243013" y="2105895"/>
                <a:ext cx="2678806" cy="2678804"/>
              </a:xfrm>
              <a:custGeom>
                <a:avLst/>
                <a:gdLst>
                  <a:gd name="connsiteX0" fmla="*/ 0 w 856304"/>
                  <a:gd name="connsiteY0" fmla="*/ 428152 h 856304"/>
                  <a:gd name="connsiteX1" fmla="*/ 428152 w 856304"/>
                  <a:gd name="connsiteY1" fmla="*/ 0 h 856304"/>
                  <a:gd name="connsiteX2" fmla="*/ 856304 w 856304"/>
                  <a:gd name="connsiteY2" fmla="*/ 428152 h 856304"/>
                  <a:gd name="connsiteX3" fmla="*/ 428152 w 856304"/>
                  <a:gd name="connsiteY3" fmla="*/ 856304 h 856304"/>
                  <a:gd name="connsiteX4" fmla="*/ 0 w 856304"/>
                  <a:gd name="connsiteY4" fmla="*/ 428152 h 856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6304" h="856304">
                    <a:moveTo>
                      <a:pt x="0" y="428152"/>
                    </a:moveTo>
                    <a:cubicBezTo>
                      <a:pt x="0" y="191690"/>
                      <a:pt x="191690" y="0"/>
                      <a:pt x="428152" y="0"/>
                    </a:cubicBezTo>
                    <a:cubicBezTo>
                      <a:pt x="664614" y="0"/>
                      <a:pt x="856304" y="191690"/>
                      <a:pt x="856304" y="428152"/>
                    </a:cubicBezTo>
                    <a:cubicBezTo>
                      <a:pt x="856304" y="664614"/>
                      <a:pt x="664614" y="856304"/>
                      <a:pt x="428152" y="856304"/>
                    </a:cubicBezTo>
                    <a:cubicBezTo>
                      <a:pt x="191690" y="856304"/>
                      <a:pt x="0" y="664614"/>
                      <a:pt x="0" y="428152"/>
                    </a:cubicBezTo>
                    <a:close/>
                  </a:path>
                </a:pathLst>
              </a:custGeom>
              <a:grpFill/>
              <a:ln w="222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spcAft>
                    <a:spcPts val="900"/>
                  </a:spcAft>
                </a:pPr>
                <a:endParaRPr lang="en-US" sz="900" dirty="0">
                  <a:solidFill>
                    <a:srgbClr val="B5B5B5"/>
                  </a:solidFill>
                  <a:latin typeface="Helvetica Neue" charset="0"/>
                  <a:ea typeface="Helvetica Neue" charset="0"/>
                  <a:cs typeface="Helvetica Neue" charset="0"/>
                </a:endParaRPr>
              </a:p>
            </p:txBody>
          </p:sp>
          <p:sp>
            <p:nvSpPr>
              <p:cNvPr id="84" name="TextBox 83"/>
              <p:cNvSpPr txBox="1"/>
              <p:nvPr/>
            </p:nvSpPr>
            <p:spPr>
              <a:xfrm>
                <a:off x="3317173" y="3869114"/>
                <a:ext cx="2512743" cy="355653"/>
              </a:xfrm>
              <a:prstGeom prst="rect">
                <a:avLst/>
              </a:prstGeom>
              <a:grpFill/>
            </p:spPr>
            <p:txBody>
              <a:bodyPr wrap="square" rtlCol="0">
                <a:spAutoFit/>
              </a:bodyPr>
              <a:lstStyle/>
              <a:p>
                <a:pPr algn="ctr" defTabSz="685715">
                  <a:lnSpc>
                    <a:spcPct val="150000"/>
                  </a:lnSpc>
                </a:pPr>
                <a:r>
                  <a:rPr lang="en-US" sz="800" dirty="0">
                    <a:solidFill>
                      <a:srgbClr val="56CDE3"/>
                    </a:solidFill>
                    <a:latin typeface="Helvetica Neue Thin" charset="0"/>
                    <a:ea typeface="Helvetica Neue Thin" charset="0"/>
                    <a:cs typeface="Helvetica Neue Thin" charset="0"/>
                  </a:rPr>
                  <a:t>Your connected technology partner.</a:t>
                </a:r>
              </a:p>
            </p:txBody>
          </p:sp>
        </p:grpSp>
      </p:grpSp>
      <p:pic>
        <p:nvPicPr>
          <p:cNvPr id="87" name="Picture 86" descr="pk_logo.png"/>
          <p:cNvPicPr>
            <a:picLocks noChangeAspect="1"/>
          </p:cNvPicPr>
          <p:nvPr userDrawn="1"/>
        </p:nvPicPr>
        <p:blipFill rotWithShape="1">
          <a:blip r:embed="rId2" cstate="screen">
            <a:alphaModFix/>
            <a:duotone>
              <a:prstClr val="black"/>
              <a:srgbClr val="686868">
                <a:tint val="45000"/>
                <a:satMod val="400000"/>
              </a:srgbClr>
            </a:duotone>
            <a:extLst>
              <a:ext uri="{28A0092B-C50C-407E-A947-70E740481C1C}">
                <a14:useLocalDpi xmlns:a14="http://schemas.microsoft.com/office/drawing/2010/main"/>
              </a:ext>
            </a:extLst>
          </a:blip>
          <a:srcRect l="-12628" r="-2545" b="-275"/>
          <a:stretch/>
        </p:blipFill>
        <p:spPr>
          <a:xfrm>
            <a:off x="4106695" y="-3587642"/>
            <a:ext cx="873728" cy="758619"/>
          </a:xfrm>
          <a:prstGeom prst="rect">
            <a:avLst/>
          </a:prstGeom>
        </p:spPr>
      </p:pic>
      <p:sp>
        <p:nvSpPr>
          <p:cNvPr id="88" name="Oval 87"/>
          <p:cNvSpPr/>
          <p:nvPr userDrawn="1"/>
        </p:nvSpPr>
        <p:spPr>
          <a:xfrm>
            <a:off x="2566300" y="596548"/>
            <a:ext cx="3986042" cy="3986042"/>
          </a:xfrm>
          <a:prstGeom prst="ellipse">
            <a:avLst/>
          </a:prstGeom>
          <a:solidFill>
            <a:schemeClr val="bg1">
              <a:lumMod val="50000"/>
              <a:lumOff val="50000"/>
              <a:alpha val="5000"/>
            </a:schemeClr>
          </a:solidFill>
          <a:ln>
            <a:noFill/>
          </a:ln>
          <a:effectLst/>
        </p:spPr>
        <p:style>
          <a:lnRef idx="1">
            <a:schemeClr val="accent1"/>
          </a:lnRef>
          <a:fillRef idx="3">
            <a:schemeClr val="accent1"/>
          </a:fillRef>
          <a:effectRef idx="2">
            <a:schemeClr val="accent1"/>
          </a:effectRef>
          <a:fontRef idx="minor">
            <a:schemeClr val="lt1"/>
          </a:fontRef>
        </p:style>
        <p:txBody>
          <a:bodyPr lIns="68573" tIns="34289" rIns="68573" bIns="34289" rtlCol="0" anchor="t" anchorCtr="0"/>
          <a:lstStyle/>
          <a:p>
            <a:pPr algn="ctr" defTabSz="685715"/>
            <a:endParaRPr lang="en-US" sz="700" b="1" dirty="0">
              <a:solidFill>
                <a:srgbClr val="B5B5B5"/>
              </a:solidFill>
              <a:cs typeface="Calibri"/>
            </a:endParaRPr>
          </a:p>
        </p:txBody>
      </p:sp>
      <p:sp>
        <p:nvSpPr>
          <p:cNvPr id="89" name="Rectangle 88"/>
          <p:cNvSpPr/>
          <p:nvPr userDrawn="1"/>
        </p:nvSpPr>
        <p:spPr>
          <a:xfrm flipV="1">
            <a:off x="-41888" y="-5151408"/>
            <a:ext cx="9144000" cy="5142310"/>
          </a:xfrm>
          <a:prstGeom prst="rect">
            <a:avLst/>
          </a:prstGeom>
          <a:solidFill>
            <a:schemeClr val="bg1">
              <a:lumMod val="50000"/>
              <a:lumOff val="50000"/>
              <a:alpha val="14000"/>
            </a:schemeClr>
          </a:solidFill>
          <a:ln>
            <a:noFill/>
          </a:ln>
          <a:effectLst/>
        </p:spPr>
        <p:style>
          <a:lnRef idx="1">
            <a:schemeClr val="accent1"/>
          </a:lnRef>
          <a:fillRef idx="3">
            <a:schemeClr val="accent1"/>
          </a:fillRef>
          <a:effectRef idx="2">
            <a:schemeClr val="accent1"/>
          </a:effectRef>
          <a:fontRef idx="minor">
            <a:schemeClr val="lt1"/>
          </a:fontRef>
        </p:style>
        <p:txBody>
          <a:bodyPr lIns="68573" tIns="34289" rIns="68573" bIns="34289" rtlCol="0" anchor="t" anchorCtr="0"/>
          <a:lstStyle/>
          <a:p>
            <a:pPr algn="ctr" defTabSz="685715"/>
            <a:endParaRPr lang="en-US" sz="700" b="1" dirty="0">
              <a:solidFill>
                <a:srgbClr val="B5B5B5"/>
              </a:solidFill>
              <a:cs typeface="Calibri"/>
            </a:endParaRPr>
          </a:p>
        </p:txBody>
      </p:sp>
      <p:grpSp>
        <p:nvGrpSpPr>
          <p:cNvPr id="90" name="Group 89"/>
          <p:cNvGrpSpPr/>
          <p:nvPr userDrawn="1"/>
        </p:nvGrpSpPr>
        <p:grpSpPr>
          <a:xfrm>
            <a:off x="1183734" y="280534"/>
            <a:ext cx="6636299" cy="261513"/>
            <a:chOff x="54301" y="241896"/>
            <a:chExt cx="7694569" cy="327745"/>
          </a:xfrm>
        </p:grpSpPr>
        <p:sp>
          <p:nvSpPr>
            <p:cNvPr id="91" name="TextBox 90"/>
            <p:cNvSpPr txBox="1"/>
            <p:nvPr/>
          </p:nvSpPr>
          <p:spPr>
            <a:xfrm>
              <a:off x="54301" y="280347"/>
              <a:ext cx="7440255" cy="289294"/>
            </a:xfrm>
            <a:prstGeom prst="rect">
              <a:avLst/>
            </a:prstGeom>
            <a:noFill/>
            <a:ln>
              <a:noFill/>
            </a:ln>
          </p:spPr>
          <p:txBody>
            <a:bodyPr wrap="square" rtlCol="0">
              <a:spAutoFit/>
            </a:bodyPr>
            <a:lstStyle/>
            <a:p>
              <a:pPr indent="361896" defTabSz="685715">
                <a:tabLst>
                  <a:tab pos="1866621" algn="l"/>
                  <a:tab pos="3580862" algn="l"/>
                  <a:tab pos="5333202" algn="l"/>
                </a:tabLst>
              </a:pPr>
              <a:r>
                <a:rPr lang="en-US" sz="900" dirty="0">
                  <a:solidFill>
                    <a:srgbClr val="B5B5B5"/>
                  </a:solidFill>
                  <a:latin typeface="Helvetica Neue" charset="0"/>
                  <a:ea typeface="Helvetica Neue" charset="0"/>
                  <a:cs typeface="Helvetica Neue" charset="0"/>
                </a:rPr>
                <a:t>COLLOCATED	DISTRIBUTED	NEARSHORE	OFFSHORE</a:t>
              </a:r>
            </a:p>
          </p:txBody>
        </p:sp>
        <p:cxnSp>
          <p:nvCxnSpPr>
            <p:cNvPr id="92" name="Straight Connector 91"/>
            <p:cNvCxnSpPr/>
            <p:nvPr/>
          </p:nvCxnSpPr>
          <p:spPr>
            <a:xfrm>
              <a:off x="119773" y="241896"/>
              <a:ext cx="7629097" cy="19306"/>
            </a:xfrm>
            <a:prstGeom prst="line">
              <a:avLst/>
            </a:prstGeom>
            <a:ln>
              <a:solidFill>
                <a:srgbClr val="B5B5B5"/>
              </a:solidFill>
              <a:headEnd type="oval"/>
              <a:tailEnd type="none"/>
            </a:ln>
            <a:effectLst/>
          </p:spPr>
          <p:style>
            <a:lnRef idx="2">
              <a:schemeClr val="accent1"/>
            </a:lnRef>
            <a:fillRef idx="0">
              <a:schemeClr val="accent1"/>
            </a:fillRef>
            <a:effectRef idx="1">
              <a:schemeClr val="accent1"/>
            </a:effectRef>
            <a:fontRef idx="minor">
              <a:schemeClr val="tx1"/>
            </a:fontRef>
          </p:style>
        </p:cxnSp>
      </p:grpSp>
      <p:grpSp>
        <p:nvGrpSpPr>
          <p:cNvPr id="93" name="Group 92"/>
          <p:cNvGrpSpPr/>
          <p:nvPr userDrawn="1"/>
        </p:nvGrpSpPr>
        <p:grpSpPr>
          <a:xfrm>
            <a:off x="1183726" y="59440"/>
            <a:ext cx="6817274" cy="369332"/>
            <a:chOff x="54300" y="-133955"/>
            <a:chExt cx="7719418" cy="462867"/>
          </a:xfrm>
        </p:grpSpPr>
        <p:sp>
          <p:nvSpPr>
            <p:cNvPr id="94" name="TextBox 93"/>
            <p:cNvSpPr txBox="1"/>
            <p:nvPr/>
          </p:nvSpPr>
          <p:spPr>
            <a:xfrm>
              <a:off x="54300" y="-133955"/>
              <a:ext cx="7719417" cy="462867"/>
            </a:xfrm>
            <a:prstGeom prst="rect">
              <a:avLst/>
            </a:prstGeom>
            <a:noFill/>
            <a:ln>
              <a:noFill/>
            </a:ln>
          </p:spPr>
          <p:txBody>
            <a:bodyPr wrap="square" rtlCol="0">
              <a:spAutoFit/>
            </a:bodyPr>
            <a:lstStyle/>
            <a:p>
              <a:pPr indent="361896" defTabSz="685715">
                <a:tabLst>
                  <a:tab pos="2742788" algn="l"/>
                  <a:tab pos="5104636" algn="l"/>
                </a:tabLst>
              </a:pPr>
              <a:r>
                <a:rPr lang="en-US" sz="900" dirty="0">
                  <a:solidFill>
                    <a:srgbClr val="B5B5B5"/>
                  </a:solidFill>
                  <a:latin typeface="Helvetica Neue" charset="0"/>
                  <a:ea typeface="Helvetica Neue" charset="0"/>
                  <a:cs typeface="Helvetica Neue" charset="0"/>
                </a:rPr>
                <a:t>INNOVATION 	THOUGHT LEADERSHIP	CENTERS OF EXCELLENCE	</a:t>
              </a:r>
            </a:p>
          </p:txBody>
        </p:sp>
        <p:cxnSp>
          <p:nvCxnSpPr>
            <p:cNvPr id="95" name="Straight Connector 94"/>
            <p:cNvCxnSpPr/>
            <p:nvPr/>
          </p:nvCxnSpPr>
          <p:spPr>
            <a:xfrm>
              <a:off x="118901" y="144316"/>
              <a:ext cx="7654817" cy="17082"/>
            </a:xfrm>
            <a:prstGeom prst="line">
              <a:avLst/>
            </a:prstGeom>
            <a:ln>
              <a:solidFill>
                <a:srgbClr val="B5B5B5"/>
              </a:solidFill>
              <a:headEnd type="none"/>
              <a:tailEnd type="oval"/>
            </a:ln>
            <a:effectLst/>
          </p:spPr>
          <p:style>
            <a:lnRef idx="2">
              <a:schemeClr val="accent1"/>
            </a:lnRef>
            <a:fillRef idx="0">
              <a:schemeClr val="accent1"/>
            </a:fillRef>
            <a:effectRef idx="1">
              <a:schemeClr val="accent1"/>
            </a:effectRef>
            <a:fontRef idx="minor">
              <a:schemeClr val="tx1"/>
            </a:fontRef>
          </p:style>
        </p:cxnSp>
      </p:grpSp>
      <p:grpSp>
        <p:nvGrpSpPr>
          <p:cNvPr id="96" name="Group 95"/>
          <p:cNvGrpSpPr/>
          <p:nvPr userDrawn="1"/>
        </p:nvGrpSpPr>
        <p:grpSpPr>
          <a:xfrm>
            <a:off x="2137032" y="498251"/>
            <a:ext cx="3023141" cy="1257972"/>
            <a:chOff x="2137026" y="498251"/>
            <a:chExt cx="3023141" cy="1257972"/>
          </a:xfrm>
        </p:grpSpPr>
        <p:grpSp>
          <p:nvGrpSpPr>
            <p:cNvPr id="97" name="Group 96"/>
            <p:cNvGrpSpPr/>
            <p:nvPr/>
          </p:nvGrpSpPr>
          <p:grpSpPr>
            <a:xfrm>
              <a:off x="2137026" y="498251"/>
              <a:ext cx="1959802" cy="577081"/>
              <a:chOff x="1325368" y="520905"/>
              <a:chExt cx="2613069" cy="769441"/>
            </a:xfrm>
          </p:grpSpPr>
          <p:sp>
            <p:nvSpPr>
              <p:cNvPr id="103" name="TextBox 5"/>
              <p:cNvSpPr txBox="1">
                <a:spLocks noChangeArrowheads="1"/>
              </p:cNvSpPr>
              <p:nvPr/>
            </p:nvSpPr>
            <p:spPr bwMode="auto">
              <a:xfrm>
                <a:off x="1325368" y="520905"/>
                <a:ext cx="2026506" cy="7694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algn="r" defTabSz="685715">
                  <a:spcAft>
                    <a:spcPts val="450"/>
                  </a:spcAft>
                </a:pPr>
                <a:r>
                  <a:rPr lang="en-US" altLang="en-US" sz="800" dirty="0">
                    <a:solidFill>
                      <a:srgbClr val="B5B5B5"/>
                    </a:solidFill>
                    <a:latin typeface="Helvetica Neue" charset="0"/>
                    <a:ea typeface="Helvetica Neue" charset="0"/>
                    <a:cs typeface="Helvetica Neue" charset="0"/>
                  </a:rPr>
                  <a:t>Mobile/Multi-Channel</a:t>
                </a:r>
              </a:p>
              <a:p>
                <a:pPr marL="0" indent="0" algn="r" defTabSz="685715">
                  <a:spcAft>
                    <a:spcPts val="450"/>
                  </a:spcAft>
                </a:pPr>
                <a:r>
                  <a:rPr lang="en-US" altLang="en-US" sz="800" dirty="0">
                    <a:solidFill>
                      <a:srgbClr val="B5B5B5"/>
                    </a:solidFill>
                    <a:latin typeface="Helvetica Neue" charset="0"/>
                    <a:ea typeface="Helvetica Neue" charset="0"/>
                    <a:cs typeface="Helvetica Neue" charset="0"/>
                  </a:rPr>
                  <a:t>Experience Design</a:t>
                </a:r>
              </a:p>
              <a:p>
                <a:pPr marL="0" indent="0" algn="r" defTabSz="685715">
                  <a:spcAft>
                    <a:spcPts val="450"/>
                  </a:spcAft>
                </a:pPr>
                <a:r>
                  <a:rPr lang="en-US" altLang="en-US" sz="800" dirty="0">
                    <a:solidFill>
                      <a:srgbClr val="B5B5B5"/>
                    </a:solidFill>
                    <a:latin typeface="Helvetica Neue" charset="0"/>
                    <a:ea typeface="Helvetica Neue" charset="0"/>
                    <a:cs typeface="Helvetica Neue" charset="0"/>
                  </a:rPr>
                  <a:t>Internet of Things (</a:t>
                </a:r>
                <a:r>
                  <a:rPr lang="en-US" altLang="en-US" sz="800" dirty="0" err="1">
                    <a:solidFill>
                      <a:srgbClr val="B5B5B5"/>
                    </a:solidFill>
                    <a:latin typeface="Helvetica Neue" charset="0"/>
                    <a:ea typeface="Helvetica Neue" charset="0"/>
                    <a:cs typeface="Helvetica Neue" charset="0"/>
                  </a:rPr>
                  <a:t>IoT</a:t>
                </a:r>
                <a:r>
                  <a:rPr lang="en-US" altLang="en-US" sz="800" dirty="0">
                    <a:solidFill>
                      <a:srgbClr val="B5B5B5"/>
                    </a:solidFill>
                    <a:latin typeface="Helvetica Neue" charset="0"/>
                    <a:ea typeface="Helvetica Neue" charset="0"/>
                    <a:cs typeface="Helvetica Neue" charset="0"/>
                  </a:rPr>
                  <a:t>)</a:t>
                </a:r>
              </a:p>
            </p:txBody>
          </p:sp>
          <p:grpSp>
            <p:nvGrpSpPr>
              <p:cNvPr id="104" name="Group 103"/>
              <p:cNvGrpSpPr/>
              <p:nvPr/>
            </p:nvGrpSpPr>
            <p:grpSpPr>
              <a:xfrm flipH="1">
                <a:off x="3351869" y="651967"/>
                <a:ext cx="586568" cy="525402"/>
                <a:chOff x="1685239" y="666765"/>
                <a:chExt cx="586568" cy="525402"/>
              </a:xfrm>
            </p:grpSpPr>
            <p:sp>
              <p:nvSpPr>
                <p:cNvPr id="105" name="Freeform 104"/>
                <p:cNvSpPr/>
                <p:nvPr/>
              </p:nvSpPr>
              <p:spPr>
                <a:xfrm flipV="1">
                  <a:off x="2058003" y="666765"/>
                  <a:ext cx="213804" cy="525402"/>
                </a:xfrm>
                <a:custGeom>
                  <a:avLst/>
                  <a:gdLst>
                    <a:gd name="connsiteX0" fmla="*/ 0 w 115261"/>
                    <a:gd name="connsiteY0" fmla="*/ 0 h 806823"/>
                    <a:gd name="connsiteX1" fmla="*/ 0 w 115261"/>
                    <a:gd name="connsiteY1" fmla="*/ 806823 h 806823"/>
                    <a:gd name="connsiteX2" fmla="*/ 115261 w 115261"/>
                    <a:gd name="connsiteY2" fmla="*/ 806823 h 806823"/>
                    <a:gd name="connsiteX0" fmla="*/ 1605 w 116866"/>
                    <a:gd name="connsiteY0" fmla="*/ 0 h 806823"/>
                    <a:gd name="connsiteX1" fmla="*/ 0 w 116866"/>
                    <a:gd name="connsiteY1" fmla="*/ 64814 h 806823"/>
                    <a:gd name="connsiteX2" fmla="*/ 1605 w 116866"/>
                    <a:gd name="connsiteY2" fmla="*/ 806823 h 806823"/>
                    <a:gd name="connsiteX3" fmla="*/ 116866 w 116866"/>
                    <a:gd name="connsiteY3" fmla="*/ 806823 h 806823"/>
                    <a:gd name="connsiteX0" fmla="*/ 172931 w 172931"/>
                    <a:gd name="connsiteY0" fmla="*/ 0 h 743916"/>
                    <a:gd name="connsiteX1" fmla="*/ 0 w 172931"/>
                    <a:gd name="connsiteY1" fmla="*/ 1907 h 743916"/>
                    <a:gd name="connsiteX2" fmla="*/ 1605 w 172931"/>
                    <a:gd name="connsiteY2" fmla="*/ 743916 h 743916"/>
                    <a:gd name="connsiteX3" fmla="*/ 116866 w 172931"/>
                    <a:gd name="connsiteY3" fmla="*/ 743916 h 743916"/>
                    <a:gd name="connsiteX0" fmla="*/ 121755 w 121755"/>
                    <a:gd name="connsiteY0" fmla="*/ 952 h 742009"/>
                    <a:gd name="connsiteX1" fmla="*/ 0 w 121755"/>
                    <a:gd name="connsiteY1" fmla="*/ 0 h 742009"/>
                    <a:gd name="connsiteX2" fmla="*/ 1605 w 121755"/>
                    <a:gd name="connsiteY2" fmla="*/ 742009 h 742009"/>
                    <a:gd name="connsiteX3" fmla="*/ 116866 w 121755"/>
                    <a:gd name="connsiteY3" fmla="*/ 742009 h 742009"/>
                  </a:gdLst>
                  <a:ahLst/>
                  <a:cxnLst>
                    <a:cxn ang="0">
                      <a:pos x="connsiteX0" y="connsiteY0"/>
                    </a:cxn>
                    <a:cxn ang="0">
                      <a:pos x="connsiteX1" y="connsiteY1"/>
                    </a:cxn>
                    <a:cxn ang="0">
                      <a:pos x="connsiteX2" y="connsiteY2"/>
                    </a:cxn>
                    <a:cxn ang="0">
                      <a:pos x="connsiteX3" y="connsiteY3"/>
                    </a:cxn>
                  </a:cxnLst>
                  <a:rect l="l" t="t" r="r" b="b"/>
                  <a:pathLst>
                    <a:path w="121755" h="742009">
                      <a:moveTo>
                        <a:pt x="121755" y="952"/>
                      </a:moveTo>
                      <a:lnTo>
                        <a:pt x="0" y="0"/>
                      </a:lnTo>
                      <a:lnTo>
                        <a:pt x="1605" y="742009"/>
                      </a:lnTo>
                      <a:lnTo>
                        <a:pt x="116866" y="742009"/>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000" dirty="0">
                    <a:solidFill>
                      <a:srgbClr val="B5B5B5"/>
                    </a:solidFill>
                  </a:endParaRPr>
                </a:p>
              </p:txBody>
            </p:sp>
            <p:cxnSp>
              <p:nvCxnSpPr>
                <p:cNvPr id="106" name="Straight Connector 105"/>
                <p:cNvCxnSpPr/>
                <p:nvPr/>
              </p:nvCxnSpPr>
              <p:spPr>
                <a:xfrm>
                  <a:off x="1685239" y="916787"/>
                  <a:ext cx="557527" cy="0"/>
                </a:xfrm>
                <a:prstGeom prst="line">
                  <a:avLst/>
                </a:pr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cxnSp>
          </p:grpSp>
        </p:grpSp>
        <p:grpSp>
          <p:nvGrpSpPr>
            <p:cNvPr id="98" name="Group 97"/>
            <p:cNvGrpSpPr/>
            <p:nvPr/>
          </p:nvGrpSpPr>
          <p:grpSpPr>
            <a:xfrm>
              <a:off x="4062887" y="570312"/>
              <a:ext cx="1097280" cy="1185911"/>
              <a:chOff x="3893183" y="760418"/>
              <a:chExt cx="1463040" cy="1581214"/>
            </a:xfrm>
          </p:grpSpPr>
          <p:grpSp>
            <p:nvGrpSpPr>
              <p:cNvPr id="99" name="Group 98"/>
              <p:cNvGrpSpPr/>
              <p:nvPr/>
            </p:nvGrpSpPr>
            <p:grpSpPr>
              <a:xfrm>
                <a:off x="4135348" y="902044"/>
                <a:ext cx="908064" cy="1439588"/>
                <a:chOff x="4135348" y="902038"/>
                <a:chExt cx="908064" cy="1439588"/>
              </a:xfrm>
            </p:grpSpPr>
            <p:cxnSp>
              <p:nvCxnSpPr>
                <p:cNvPr id="101" name="Straight Connector 100"/>
                <p:cNvCxnSpPr/>
                <p:nvPr/>
              </p:nvCxnSpPr>
              <p:spPr>
                <a:xfrm rot="5400000">
                  <a:off x="4288072" y="2044818"/>
                  <a:ext cx="593616"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pic>
              <p:nvPicPr>
                <p:cNvPr id="102" name="Picture 10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5348" y="902038"/>
                  <a:ext cx="908064" cy="795462"/>
                </a:xfrm>
                <a:prstGeom prst="rect">
                  <a:avLst/>
                </a:prstGeom>
                <a:noFill/>
              </p:spPr>
            </p:pic>
          </p:grpSp>
          <p:pic>
            <p:nvPicPr>
              <p:cNvPr id="100" name="Picture 9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93183" y="760418"/>
                <a:ext cx="1463040" cy="416965"/>
              </a:xfrm>
              <a:prstGeom prst="rect">
                <a:avLst/>
              </a:prstGeom>
            </p:spPr>
          </p:pic>
        </p:grpSp>
      </p:grpSp>
      <p:grpSp>
        <p:nvGrpSpPr>
          <p:cNvPr id="107" name="Group 106"/>
          <p:cNvGrpSpPr/>
          <p:nvPr userDrawn="1"/>
        </p:nvGrpSpPr>
        <p:grpSpPr>
          <a:xfrm>
            <a:off x="5341794" y="806102"/>
            <a:ext cx="1570032" cy="1822679"/>
            <a:chOff x="5341794" y="806096"/>
            <a:chExt cx="1570032" cy="1822679"/>
          </a:xfrm>
        </p:grpSpPr>
        <p:grpSp>
          <p:nvGrpSpPr>
            <p:cNvPr id="108" name="Group 107"/>
            <p:cNvGrpSpPr/>
            <p:nvPr/>
          </p:nvGrpSpPr>
          <p:grpSpPr>
            <a:xfrm flipH="1">
              <a:off x="5341794" y="806096"/>
              <a:ext cx="1336404" cy="1093762"/>
              <a:chOff x="6562452" y="1400722"/>
              <a:chExt cx="1926602" cy="1458348"/>
            </a:xfrm>
          </p:grpSpPr>
          <p:grpSp>
            <p:nvGrpSpPr>
              <p:cNvPr id="113" name="Group 112"/>
              <p:cNvGrpSpPr/>
              <p:nvPr/>
            </p:nvGrpSpPr>
            <p:grpSpPr>
              <a:xfrm flipV="1">
                <a:off x="6562452" y="1563116"/>
                <a:ext cx="171252" cy="1295954"/>
                <a:chOff x="1113768" y="4146141"/>
                <a:chExt cx="119178" cy="1311903"/>
              </a:xfrm>
            </p:grpSpPr>
            <p:sp>
              <p:nvSpPr>
                <p:cNvPr id="115" name="Freeform 114"/>
                <p:cNvSpPr/>
                <p:nvPr/>
              </p:nvSpPr>
              <p:spPr>
                <a:xfrm>
                  <a:off x="1115217" y="4146141"/>
                  <a:ext cx="115263" cy="679433"/>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685715"/>
                  <a:endParaRPr lang="en-US" sz="1000">
                    <a:solidFill>
                      <a:srgbClr val="B5B5B5"/>
                    </a:solidFill>
                  </a:endParaRPr>
                </a:p>
              </p:txBody>
            </p:sp>
            <p:sp>
              <p:nvSpPr>
                <p:cNvPr id="116" name="Freeform 115"/>
                <p:cNvSpPr/>
                <p:nvPr/>
              </p:nvSpPr>
              <p:spPr>
                <a:xfrm>
                  <a:off x="1113768" y="4511284"/>
                  <a:ext cx="119178" cy="946760"/>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685715"/>
                  <a:endParaRPr lang="en-US" sz="1000">
                    <a:solidFill>
                      <a:srgbClr val="B5B5B5"/>
                    </a:solidFill>
                  </a:endParaRPr>
                </a:p>
              </p:txBody>
            </p:sp>
            <p:sp>
              <p:nvSpPr>
                <p:cNvPr id="117" name="Freeform 116"/>
                <p:cNvSpPr/>
                <p:nvPr/>
              </p:nvSpPr>
              <p:spPr>
                <a:xfrm>
                  <a:off x="1115217" y="4271760"/>
                  <a:ext cx="115261" cy="913233"/>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r" defTabSz="685715"/>
                  <a:endParaRPr lang="en-US" sz="1000">
                    <a:solidFill>
                      <a:srgbClr val="B5B5B5"/>
                    </a:solidFill>
                  </a:endParaRPr>
                </a:p>
              </p:txBody>
            </p:sp>
          </p:grpSp>
          <p:sp>
            <p:nvSpPr>
              <p:cNvPr id="114" name="TextBox 5"/>
              <p:cNvSpPr txBox="1">
                <a:spLocks noChangeArrowheads="1"/>
              </p:cNvSpPr>
              <p:nvPr/>
            </p:nvSpPr>
            <p:spPr bwMode="auto">
              <a:xfrm>
                <a:off x="6687514" y="1400722"/>
                <a:ext cx="1801540" cy="1147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algn="r" defTabSz="685715">
                  <a:lnSpc>
                    <a:spcPct val="130000"/>
                  </a:lnSpc>
                  <a:spcAft>
                    <a:spcPts val="450"/>
                  </a:spcAft>
                </a:pPr>
                <a:r>
                  <a:rPr lang="en-US" altLang="en-US" sz="800" dirty="0">
                    <a:solidFill>
                      <a:srgbClr val="B5B5B5"/>
                    </a:solidFill>
                    <a:latin typeface="Helvetica Neue" charset="0"/>
                    <a:ea typeface="Helvetica Neue" charset="0"/>
                    <a:cs typeface="Helvetica Neue" charset="0"/>
                  </a:rPr>
                  <a:t>CI/CD</a:t>
                </a:r>
              </a:p>
              <a:p>
                <a:pPr marL="0" indent="0" algn="r" defTabSz="685715">
                  <a:lnSpc>
                    <a:spcPct val="130000"/>
                  </a:lnSpc>
                  <a:spcAft>
                    <a:spcPts val="450"/>
                  </a:spcAft>
                </a:pPr>
                <a:r>
                  <a:rPr lang="en-US" altLang="en-US" sz="800" dirty="0">
                    <a:solidFill>
                      <a:srgbClr val="B5B5B5"/>
                    </a:solidFill>
                    <a:latin typeface="Helvetica Neue" charset="0"/>
                    <a:ea typeface="Helvetica Neue" charset="0"/>
                    <a:cs typeface="Helvetica Neue" charset="0"/>
                  </a:rPr>
                  <a:t>Cloud Engineering</a:t>
                </a:r>
              </a:p>
              <a:p>
                <a:pPr marL="0" indent="0" algn="r" defTabSz="685715">
                  <a:lnSpc>
                    <a:spcPct val="130000"/>
                  </a:lnSpc>
                  <a:spcAft>
                    <a:spcPts val="450"/>
                  </a:spcAft>
                </a:pPr>
                <a:r>
                  <a:rPr lang="en-US" altLang="en-US" sz="800" dirty="0">
                    <a:solidFill>
                      <a:srgbClr val="B5B5B5"/>
                    </a:solidFill>
                    <a:latin typeface="Helvetica Neue" charset="0"/>
                    <a:ea typeface="Helvetica Neue" charset="0"/>
                    <a:cs typeface="Helvetica Neue" charset="0"/>
                  </a:rPr>
                  <a:t>Enterprise Test &amp; Assurance</a:t>
                </a:r>
              </a:p>
            </p:txBody>
          </p:sp>
        </p:grpSp>
        <p:grpSp>
          <p:nvGrpSpPr>
            <p:cNvPr id="109" name="Group 108"/>
            <p:cNvGrpSpPr/>
            <p:nvPr/>
          </p:nvGrpSpPr>
          <p:grpSpPr>
            <a:xfrm>
              <a:off x="5804917" y="1889627"/>
              <a:ext cx="1106909" cy="739148"/>
              <a:chOff x="6292100" y="3207070"/>
              <a:chExt cx="1475879" cy="985530"/>
            </a:xfrm>
          </p:grpSpPr>
          <p:pic>
            <p:nvPicPr>
              <p:cNvPr id="111" name="Picture 1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86512" y="3598398"/>
                <a:ext cx="678313" cy="594202"/>
              </a:xfrm>
              <a:prstGeom prst="rect">
                <a:avLst/>
              </a:prstGeom>
            </p:spPr>
          </p:pic>
          <p:pic>
            <p:nvPicPr>
              <p:cNvPr id="112" name="Picture 11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292100" y="3207070"/>
                <a:ext cx="1475879" cy="420624"/>
              </a:xfrm>
              <a:prstGeom prst="rect">
                <a:avLst/>
              </a:prstGeom>
            </p:spPr>
          </p:pic>
        </p:grpSp>
        <p:cxnSp>
          <p:nvCxnSpPr>
            <p:cNvPr id="110" name="Straight Connector 109"/>
            <p:cNvCxnSpPr/>
            <p:nvPr/>
          </p:nvCxnSpPr>
          <p:spPr>
            <a:xfrm rot="9840000">
              <a:off x="5344192" y="2184209"/>
              <a:ext cx="445212"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grpSp>
      <p:grpSp>
        <p:nvGrpSpPr>
          <p:cNvPr id="118" name="Group 117"/>
          <p:cNvGrpSpPr/>
          <p:nvPr userDrawn="1"/>
        </p:nvGrpSpPr>
        <p:grpSpPr>
          <a:xfrm>
            <a:off x="1535815" y="1671383"/>
            <a:ext cx="2263472" cy="1630341"/>
            <a:chOff x="1535813" y="1671381"/>
            <a:chExt cx="2263472" cy="1630341"/>
          </a:xfrm>
        </p:grpSpPr>
        <p:grpSp>
          <p:nvGrpSpPr>
            <p:cNvPr id="119" name="Group 118"/>
            <p:cNvGrpSpPr/>
            <p:nvPr/>
          </p:nvGrpSpPr>
          <p:grpSpPr>
            <a:xfrm flipH="1">
              <a:off x="1535813" y="2535886"/>
              <a:ext cx="1285927" cy="765836"/>
              <a:chOff x="1517928" y="4248215"/>
              <a:chExt cx="2257102" cy="1021113"/>
            </a:xfrm>
          </p:grpSpPr>
          <p:grpSp>
            <p:nvGrpSpPr>
              <p:cNvPr id="126" name="Group 125"/>
              <p:cNvGrpSpPr/>
              <p:nvPr/>
            </p:nvGrpSpPr>
            <p:grpSpPr>
              <a:xfrm>
                <a:off x="1517928" y="4248215"/>
                <a:ext cx="117123" cy="873961"/>
                <a:chOff x="1014292" y="4444146"/>
                <a:chExt cx="117123" cy="873961"/>
              </a:xfrm>
            </p:grpSpPr>
            <p:sp>
              <p:nvSpPr>
                <p:cNvPr id="128" name="Freeform 127"/>
                <p:cNvSpPr/>
                <p:nvPr/>
              </p:nvSpPr>
              <p:spPr>
                <a:xfrm>
                  <a:off x="1014294" y="4444148"/>
                  <a:ext cx="117121" cy="381425"/>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000">
                    <a:solidFill>
                      <a:srgbClr val="B5B5B5"/>
                    </a:solidFill>
                  </a:endParaRPr>
                </a:p>
              </p:txBody>
            </p:sp>
            <p:sp>
              <p:nvSpPr>
                <p:cNvPr id="129" name="Freeform 128"/>
                <p:cNvSpPr/>
                <p:nvPr/>
              </p:nvSpPr>
              <p:spPr>
                <a:xfrm>
                  <a:off x="1014292" y="4511284"/>
                  <a:ext cx="115261" cy="806823"/>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000">
                    <a:solidFill>
                      <a:srgbClr val="B5B5B5"/>
                    </a:solidFill>
                  </a:endParaRPr>
                </a:p>
              </p:txBody>
            </p:sp>
            <p:sp>
              <p:nvSpPr>
                <p:cNvPr id="130" name="Freeform 129"/>
                <p:cNvSpPr/>
                <p:nvPr/>
              </p:nvSpPr>
              <p:spPr>
                <a:xfrm>
                  <a:off x="1014294" y="4444146"/>
                  <a:ext cx="115259" cy="634438"/>
                </a:xfrm>
                <a:custGeom>
                  <a:avLst/>
                  <a:gdLst>
                    <a:gd name="connsiteX0" fmla="*/ 0 w 115261"/>
                    <a:gd name="connsiteY0" fmla="*/ 0 h 806823"/>
                    <a:gd name="connsiteX1" fmla="*/ 0 w 115261"/>
                    <a:gd name="connsiteY1" fmla="*/ 806823 h 806823"/>
                    <a:gd name="connsiteX2" fmla="*/ 115261 w 115261"/>
                    <a:gd name="connsiteY2" fmla="*/ 806823 h 806823"/>
                  </a:gdLst>
                  <a:ahLst/>
                  <a:cxnLst>
                    <a:cxn ang="0">
                      <a:pos x="connsiteX0" y="connsiteY0"/>
                    </a:cxn>
                    <a:cxn ang="0">
                      <a:pos x="connsiteX1" y="connsiteY1"/>
                    </a:cxn>
                    <a:cxn ang="0">
                      <a:pos x="connsiteX2" y="connsiteY2"/>
                    </a:cxn>
                  </a:cxnLst>
                  <a:rect l="l" t="t" r="r" b="b"/>
                  <a:pathLst>
                    <a:path w="115261" h="806823">
                      <a:moveTo>
                        <a:pt x="0" y="0"/>
                      </a:moveTo>
                      <a:lnTo>
                        <a:pt x="0" y="806823"/>
                      </a:lnTo>
                      <a:lnTo>
                        <a:pt x="115261" y="806823"/>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000">
                    <a:solidFill>
                      <a:srgbClr val="B5B5B5"/>
                    </a:solidFill>
                  </a:endParaRPr>
                </a:p>
              </p:txBody>
            </p:sp>
          </p:grpSp>
          <p:sp>
            <p:nvSpPr>
              <p:cNvPr id="127" name="TextBox 5"/>
              <p:cNvSpPr txBox="1">
                <a:spLocks noChangeArrowheads="1"/>
              </p:cNvSpPr>
              <p:nvPr/>
            </p:nvSpPr>
            <p:spPr bwMode="auto">
              <a:xfrm>
                <a:off x="1632415" y="4499888"/>
                <a:ext cx="2142615" cy="769440"/>
              </a:xfrm>
              <a:prstGeom prst="rect">
                <a:avLst/>
              </a:prstGeom>
              <a:noFill/>
              <a:ln w="9525">
                <a:noFill/>
                <a:miter lim="800000"/>
                <a:headEnd/>
                <a:tailEnd/>
              </a:ln>
              <a:extLst>
                <a:ext uri="{909E8E84-426E-40dd-AFC4-6F175D3DCCD1}">
                  <a14:hiddenFill xmlns="" xmlns:a14="http://schemas.microsoft.com/office/drawing/2010/main">
                    <a:solidFill>
                      <a:srgbClr val="FFFFFF"/>
                    </a:solidFill>
                  </a14:hiddenFill>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algn="r" defTabSz="685715">
                  <a:spcAft>
                    <a:spcPts val="450"/>
                  </a:spcAft>
                </a:pPr>
                <a:r>
                  <a:rPr lang="en-US" altLang="en-US" sz="800" dirty="0">
                    <a:solidFill>
                      <a:srgbClr val="B5B5B5"/>
                    </a:solidFill>
                    <a:latin typeface="Helvetica Neue" charset="0"/>
                    <a:ea typeface="Helvetica Neue" charset="0"/>
                    <a:cs typeface="Helvetica Neue" charset="0"/>
                  </a:rPr>
                  <a:t>SAP</a:t>
                </a:r>
              </a:p>
              <a:p>
                <a:pPr marL="0" indent="0" algn="r" defTabSz="685715">
                  <a:spcAft>
                    <a:spcPts val="450"/>
                  </a:spcAft>
                </a:pPr>
                <a:r>
                  <a:rPr lang="en-US" altLang="en-US" sz="800" dirty="0" err="1">
                    <a:solidFill>
                      <a:srgbClr val="B5B5B5"/>
                    </a:solidFill>
                    <a:latin typeface="Helvetica Neue" charset="0"/>
                    <a:ea typeface="Helvetica Neue" charset="0"/>
                    <a:cs typeface="Helvetica Neue" charset="0"/>
                  </a:rPr>
                  <a:t>Salesforce</a:t>
                </a:r>
                <a:endParaRPr lang="en-US" altLang="en-US" sz="800" dirty="0">
                  <a:solidFill>
                    <a:srgbClr val="B5B5B5"/>
                  </a:solidFill>
                  <a:latin typeface="Helvetica Neue" charset="0"/>
                  <a:ea typeface="Helvetica Neue" charset="0"/>
                  <a:cs typeface="Helvetica Neue" charset="0"/>
                </a:endParaRPr>
              </a:p>
              <a:p>
                <a:pPr marL="0" indent="0" algn="r" defTabSz="685715">
                  <a:spcAft>
                    <a:spcPts val="450"/>
                  </a:spcAft>
                </a:pPr>
                <a:r>
                  <a:rPr lang="en-US" altLang="en-US" sz="800" dirty="0">
                    <a:solidFill>
                      <a:srgbClr val="B5B5B5"/>
                    </a:solidFill>
                    <a:latin typeface="Helvetica Neue" charset="0"/>
                    <a:ea typeface="Helvetica Neue" charset="0"/>
                    <a:cs typeface="Helvetica Neue" charset="0"/>
                  </a:rPr>
                  <a:t>Custom Solutions</a:t>
                </a:r>
              </a:p>
            </p:txBody>
          </p:sp>
        </p:grpSp>
        <p:grpSp>
          <p:nvGrpSpPr>
            <p:cNvPr id="120" name="Group 119"/>
            <p:cNvGrpSpPr/>
            <p:nvPr/>
          </p:nvGrpSpPr>
          <p:grpSpPr>
            <a:xfrm>
              <a:off x="2332969" y="1671381"/>
              <a:ext cx="1106909" cy="823655"/>
              <a:chOff x="1325368" y="3085250"/>
              <a:chExt cx="1475879" cy="1098206"/>
            </a:xfrm>
          </p:grpSpPr>
          <p:grpSp>
            <p:nvGrpSpPr>
              <p:cNvPr id="122" name="Group 121"/>
              <p:cNvGrpSpPr/>
              <p:nvPr/>
            </p:nvGrpSpPr>
            <p:grpSpPr>
              <a:xfrm>
                <a:off x="1674919" y="3560334"/>
                <a:ext cx="711326" cy="623122"/>
                <a:chOff x="1321624" y="3560334"/>
                <a:chExt cx="711326" cy="623122"/>
              </a:xfrm>
            </p:grpSpPr>
            <p:pic>
              <p:nvPicPr>
                <p:cNvPr id="124" name="Picture 12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21624" y="3560334"/>
                  <a:ext cx="711326" cy="623122"/>
                </a:xfrm>
                <a:prstGeom prst="rect">
                  <a:avLst/>
                </a:prstGeom>
              </p:spPr>
            </p:pic>
            <p:cxnSp>
              <p:nvCxnSpPr>
                <p:cNvPr id="125" name="Straight Connector 124"/>
                <p:cNvCxnSpPr/>
                <p:nvPr/>
              </p:nvCxnSpPr>
              <p:spPr>
                <a:xfrm>
                  <a:off x="1792456" y="3746912"/>
                  <a:ext cx="0" cy="0"/>
                </a:xfrm>
                <a:prstGeom prst="line">
                  <a:avLst/>
                </a:prstGeom>
              </p:spPr>
              <p:style>
                <a:lnRef idx="2">
                  <a:schemeClr val="accent1"/>
                </a:lnRef>
                <a:fillRef idx="0">
                  <a:schemeClr val="accent1"/>
                </a:fillRef>
                <a:effectRef idx="1">
                  <a:schemeClr val="accent1"/>
                </a:effectRef>
                <a:fontRef idx="minor">
                  <a:schemeClr val="tx1"/>
                </a:fontRef>
              </p:style>
            </p:cxnSp>
          </p:grpSp>
          <p:pic>
            <p:nvPicPr>
              <p:cNvPr id="123" name="Picture 12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25368" y="3085250"/>
                <a:ext cx="1475879" cy="420624"/>
              </a:xfrm>
              <a:prstGeom prst="rect">
                <a:avLst/>
              </a:prstGeom>
              <a:noFill/>
              <a:ln>
                <a:noFill/>
              </a:ln>
            </p:spPr>
          </p:pic>
        </p:grpSp>
        <p:cxnSp>
          <p:nvCxnSpPr>
            <p:cNvPr id="121" name="Straight Connector 120"/>
            <p:cNvCxnSpPr/>
            <p:nvPr/>
          </p:nvCxnSpPr>
          <p:spPr>
            <a:xfrm rot="11760000" flipV="1">
              <a:off x="3354073" y="2184209"/>
              <a:ext cx="445212"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grpSp>
      <p:grpSp>
        <p:nvGrpSpPr>
          <p:cNvPr id="131" name="Group 130"/>
          <p:cNvGrpSpPr/>
          <p:nvPr userDrawn="1"/>
        </p:nvGrpSpPr>
        <p:grpSpPr>
          <a:xfrm>
            <a:off x="5111586" y="3195008"/>
            <a:ext cx="2417941" cy="1283943"/>
            <a:chOff x="5111580" y="3195008"/>
            <a:chExt cx="2417941" cy="1283943"/>
          </a:xfrm>
        </p:grpSpPr>
        <p:grpSp>
          <p:nvGrpSpPr>
            <p:cNvPr id="132" name="Group 131"/>
            <p:cNvGrpSpPr/>
            <p:nvPr/>
          </p:nvGrpSpPr>
          <p:grpSpPr>
            <a:xfrm>
              <a:off x="6270422" y="3579544"/>
              <a:ext cx="1259099" cy="577081"/>
              <a:chOff x="5234570" y="5452400"/>
              <a:chExt cx="1678799" cy="769442"/>
            </a:xfrm>
          </p:grpSpPr>
          <p:sp>
            <p:nvSpPr>
              <p:cNvPr id="137" name="TextBox 5"/>
              <p:cNvSpPr txBox="1">
                <a:spLocks noChangeArrowheads="1"/>
              </p:cNvSpPr>
              <p:nvPr/>
            </p:nvSpPr>
            <p:spPr bwMode="auto">
              <a:xfrm>
                <a:off x="5806470" y="5452400"/>
                <a:ext cx="1106899" cy="7694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defTabSz="685715">
                  <a:spcAft>
                    <a:spcPts val="450"/>
                  </a:spcAft>
                </a:pPr>
                <a:r>
                  <a:rPr lang="en-US" altLang="en-US" sz="800" dirty="0">
                    <a:solidFill>
                      <a:srgbClr val="B5B5B5"/>
                    </a:solidFill>
                    <a:latin typeface="Helvetica Neue" charset="0"/>
                    <a:ea typeface="Helvetica Neue" charset="0"/>
                    <a:cs typeface="Helvetica Neue" charset="0"/>
                  </a:rPr>
                  <a:t>Reporting</a:t>
                </a:r>
              </a:p>
              <a:p>
                <a:pPr marL="0" indent="0" defTabSz="685715">
                  <a:spcAft>
                    <a:spcPts val="450"/>
                  </a:spcAft>
                </a:pPr>
                <a:r>
                  <a:rPr lang="en-US" altLang="en-US" sz="800" dirty="0">
                    <a:solidFill>
                      <a:srgbClr val="B5B5B5"/>
                    </a:solidFill>
                    <a:latin typeface="Helvetica Neue" charset="0"/>
                    <a:ea typeface="Helvetica Neue" charset="0"/>
                    <a:cs typeface="Helvetica Neue" charset="0"/>
                  </a:rPr>
                  <a:t>Operational</a:t>
                </a:r>
              </a:p>
              <a:p>
                <a:pPr marL="0" indent="0" defTabSz="685715">
                  <a:spcAft>
                    <a:spcPts val="450"/>
                  </a:spcAft>
                </a:pPr>
                <a:r>
                  <a:rPr lang="en-US" altLang="en-US" sz="800" dirty="0">
                    <a:solidFill>
                      <a:srgbClr val="B5B5B5"/>
                    </a:solidFill>
                    <a:latin typeface="Helvetica Neue" charset="0"/>
                    <a:ea typeface="Helvetica Neue" charset="0"/>
                    <a:cs typeface="Helvetica Neue" charset="0"/>
                  </a:rPr>
                  <a:t>Predictive</a:t>
                </a:r>
              </a:p>
            </p:txBody>
          </p:sp>
          <p:grpSp>
            <p:nvGrpSpPr>
              <p:cNvPr id="138" name="Group 137"/>
              <p:cNvGrpSpPr/>
              <p:nvPr/>
            </p:nvGrpSpPr>
            <p:grpSpPr>
              <a:xfrm>
                <a:off x="5234570" y="5568749"/>
                <a:ext cx="586563" cy="500043"/>
                <a:chOff x="1685239" y="666765"/>
                <a:chExt cx="586563" cy="500043"/>
              </a:xfrm>
            </p:grpSpPr>
            <p:sp>
              <p:nvSpPr>
                <p:cNvPr id="139" name="Freeform 138"/>
                <p:cNvSpPr/>
                <p:nvPr/>
              </p:nvSpPr>
              <p:spPr>
                <a:xfrm flipV="1">
                  <a:off x="2100632" y="666765"/>
                  <a:ext cx="171170" cy="500043"/>
                </a:xfrm>
                <a:custGeom>
                  <a:avLst/>
                  <a:gdLst>
                    <a:gd name="connsiteX0" fmla="*/ 0 w 115261"/>
                    <a:gd name="connsiteY0" fmla="*/ 0 h 806823"/>
                    <a:gd name="connsiteX1" fmla="*/ 0 w 115261"/>
                    <a:gd name="connsiteY1" fmla="*/ 806823 h 806823"/>
                    <a:gd name="connsiteX2" fmla="*/ 115261 w 115261"/>
                    <a:gd name="connsiteY2" fmla="*/ 806823 h 806823"/>
                    <a:gd name="connsiteX0" fmla="*/ 1605 w 116866"/>
                    <a:gd name="connsiteY0" fmla="*/ 0 h 806823"/>
                    <a:gd name="connsiteX1" fmla="*/ 0 w 116866"/>
                    <a:gd name="connsiteY1" fmla="*/ 64814 h 806823"/>
                    <a:gd name="connsiteX2" fmla="*/ 1605 w 116866"/>
                    <a:gd name="connsiteY2" fmla="*/ 806823 h 806823"/>
                    <a:gd name="connsiteX3" fmla="*/ 116866 w 116866"/>
                    <a:gd name="connsiteY3" fmla="*/ 806823 h 806823"/>
                    <a:gd name="connsiteX0" fmla="*/ 172931 w 172931"/>
                    <a:gd name="connsiteY0" fmla="*/ 0 h 743916"/>
                    <a:gd name="connsiteX1" fmla="*/ 0 w 172931"/>
                    <a:gd name="connsiteY1" fmla="*/ 1907 h 743916"/>
                    <a:gd name="connsiteX2" fmla="*/ 1605 w 172931"/>
                    <a:gd name="connsiteY2" fmla="*/ 743916 h 743916"/>
                    <a:gd name="connsiteX3" fmla="*/ 116866 w 172931"/>
                    <a:gd name="connsiteY3" fmla="*/ 743916 h 743916"/>
                    <a:gd name="connsiteX0" fmla="*/ 121755 w 121755"/>
                    <a:gd name="connsiteY0" fmla="*/ 952 h 742009"/>
                    <a:gd name="connsiteX1" fmla="*/ 0 w 121755"/>
                    <a:gd name="connsiteY1" fmla="*/ 0 h 742009"/>
                    <a:gd name="connsiteX2" fmla="*/ 1605 w 121755"/>
                    <a:gd name="connsiteY2" fmla="*/ 742009 h 742009"/>
                    <a:gd name="connsiteX3" fmla="*/ 116866 w 121755"/>
                    <a:gd name="connsiteY3" fmla="*/ 742009 h 742009"/>
                  </a:gdLst>
                  <a:ahLst/>
                  <a:cxnLst>
                    <a:cxn ang="0">
                      <a:pos x="connsiteX0" y="connsiteY0"/>
                    </a:cxn>
                    <a:cxn ang="0">
                      <a:pos x="connsiteX1" y="connsiteY1"/>
                    </a:cxn>
                    <a:cxn ang="0">
                      <a:pos x="connsiteX2" y="connsiteY2"/>
                    </a:cxn>
                    <a:cxn ang="0">
                      <a:pos x="connsiteX3" y="connsiteY3"/>
                    </a:cxn>
                  </a:cxnLst>
                  <a:rect l="l" t="t" r="r" b="b"/>
                  <a:pathLst>
                    <a:path w="121755" h="742009">
                      <a:moveTo>
                        <a:pt x="121755" y="952"/>
                      </a:moveTo>
                      <a:lnTo>
                        <a:pt x="0" y="0"/>
                      </a:lnTo>
                      <a:lnTo>
                        <a:pt x="1605" y="742009"/>
                      </a:lnTo>
                      <a:lnTo>
                        <a:pt x="116866" y="742009"/>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000" dirty="0">
                    <a:solidFill>
                      <a:srgbClr val="B5B5B5"/>
                    </a:solidFill>
                  </a:endParaRPr>
                </a:p>
              </p:txBody>
            </p:sp>
            <p:cxnSp>
              <p:nvCxnSpPr>
                <p:cNvPr id="140" name="Straight Connector 139"/>
                <p:cNvCxnSpPr/>
                <p:nvPr/>
              </p:nvCxnSpPr>
              <p:spPr>
                <a:xfrm>
                  <a:off x="1685239" y="916787"/>
                  <a:ext cx="557527" cy="0"/>
                </a:xfrm>
                <a:prstGeom prst="line">
                  <a:avLst/>
                </a:prstGeom>
                <a:noFill/>
                <a:ln w="12700">
                  <a:solidFill>
                    <a:srgbClr val="B5B5B5"/>
                  </a:solidFill>
                </a:ln>
                <a:effectLst/>
              </p:spPr>
              <p:style>
                <a:lnRef idx="1">
                  <a:schemeClr val="accent1"/>
                </a:lnRef>
                <a:fillRef idx="3">
                  <a:schemeClr val="accent1"/>
                </a:fillRef>
                <a:effectRef idx="2">
                  <a:schemeClr val="accent1"/>
                </a:effectRef>
                <a:fontRef idx="minor">
                  <a:schemeClr val="lt1"/>
                </a:fontRef>
              </p:style>
            </p:cxnSp>
          </p:grpSp>
        </p:grpSp>
        <p:grpSp>
          <p:nvGrpSpPr>
            <p:cNvPr id="133" name="Group 132"/>
            <p:cNvGrpSpPr/>
            <p:nvPr/>
          </p:nvGrpSpPr>
          <p:grpSpPr>
            <a:xfrm>
              <a:off x="5111580" y="3604330"/>
              <a:ext cx="1106904" cy="874621"/>
              <a:chOff x="3906174" y="4755532"/>
              <a:chExt cx="1475872" cy="1166161"/>
            </a:xfrm>
          </p:grpSpPr>
          <p:pic>
            <p:nvPicPr>
              <p:cNvPr id="135" name="Picture 13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116147" y="5107875"/>
                <a:ext cx="929014" cy="813818"/>
              </a:xfrm>
              <a:prstGeom prst="rect">
                <a:avLst/>
              </a:prstGeom>
            </p:spPr>
          </p:pic>
          <p:pic>
            <p:nvPicPr>
              <p:cNvPr id="136" name="Picture 13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906174" y="4755532"/>
                <a:ext cx="1475872" cy="420624"/>
              </a:xfrm>
              <a:prstGeom prst="rect">
                <a:avLst/>
              </a:prstGeom>
            </p:spPr>
          </p:pic>
        </p:grpSp>
        <p:cxnSp>
          <p:nvCxnSpPr>
            <p:cNvPr id="134" name="Straight Connector 133"/>
            <p:cNvCxnSpPr/>
            <p:nvPr/>
          </p:nvCxnSpPr>
          <p:spPr>
            <a:xfrm rot="13500000">
              <a:off x="5017932" y="3417614"/>
              <a:ext cx="445212"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grpSp>
      <p:grpSp>
        <p:nvGrpSpPr>
          <p:cNvPr id="141" name="Group 140"/>
          <p:cNvGrpSpPr/>
          <p:nvPr userDrawn="1"/>
        </p:nvGrpSpPr>
        <p:grpSpPr>
          <a:xfrm>
            <a:off x="1900425" y="3417620"/>
            <a:ext cx="2237776" cy="1561045"/>
            <a:chOff x="1900425" y="3417614"/>
            <a:chExt cx="2237776" cy="1561045"/>
          </a:xfrm>
        </p:grpSpPr>
        <p:grpSp>
          <p:nvGrpSpPr>
            <p:cNvPr id="142" name="Group 141"/>
            <p:cNvGrpSpPr/>
            <p:nvPr/>
          </p:nvGrpSpPr>
          <p:grpSpPr>
            <a:xfrm>
              <a:off x="1900425" y="3417614"/>
              <a:ext cx="2237776" cy="1561045"/>
              <a:chOff x="1900425" y="3417614"/>
              <a:chExt cx="2237776" cy="1561045"/>
            </a:xfrm>
          </p:grpSpPr>
          <p:cxnSp>
            <p:nvCxnSpPr>
              <p:cNvPr id="145" name="Straight Connector 144"/>
              <p:cNvCxnSpPr/>
              <p:nvPr/>
            </p:nvCxnSpPr>
            <p:spPr>
              <a:xfrm>
                <a:off x="4138201" y="4978659"/>
                <a:ext cx="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rot="8100000" flipV="1">
                <a:off x="3652217" y="3417614"/>
                <a:ext cx="445212" cy="0"/>
              </a:xfrm>
              <a:prstGeom prst="line">
                <a:avLst/>
              </a:prstGeom>
              <a:ln w="9525" cmpd="sng">
                <a:solidFill>
                  <a:srgbClr val="B5B5B5"/>
                </a:solidFill>
              </a:ln>
              <a:effectLst/>
            </p:spPr>
            <p:style>
              <a:lnRef idx="2">
                <a:schemeClr val="accent1"/>
              </a:lnRef>
              <a:fillRef idx="0">
                <a:schemeClr val="accent1"/>
              </a:fillRef>
              <a:effectRef idx="1">
                <a:schemeClr val="accent1"/>
              </a:effectRef>
              <a:fontRef idx="minor">
                <a:schemeClr val="tx1"/>
              </a:fontRef>
            </p:style>
          </p:cxnSp>
          <p:grpSp>
            <p:nvGrpSpPr>
              <p:cNvPr id="147" name="Group 146"/>
              <p:cNvGrpSpPr/>
              <p:nvPr/>
            </p:nvGrpSpPr>
            <p:grpSpPr>
              <a:xfrm>
                <a:off x="1900425" y="3849716"/>
                <a:ext cx="1342443" cy="577081"/>
                <a:chOff x="4414267" y="5675791"/>
                <a:chExt cx="1789926" cy="769442"/>
              </a:xfrm>
            </p:grpSpPr>
            <p:sp>
              <p:nvSpPr>
                <p:cNvPr id="148" name="TextBox 5"/>
                <p:cNvSpPr txBox="1">
                  <a:spLocks noChangeArrowheads="1"/>
                </p:cNvSpPr>
                <p:nvPr/>
              </p:nvSpPr>
              <p:spPr bwMode="auto">
                <a:xfrm>
                  <a:off x="4414267" y="5675791"/>
                  <a:ext cx="1287808" cy="7694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marL="0" indent="0" algn="r" defTabSz="685715">
                    <a:spcAft>
                      <a:spcPts val="450"/>
                    </a:spcAft>
                  </a:pPr>
                  <a:r>
                    <a:rPr lang="en-US" altLang="en-US" sz="800" dirty="0">
                      <a:solidFill>
                        <a:srgbClr val="B5B5B5"/>
                      </a:solidFill>
                      <a:latin typeface="Helvetica Neue" charset="0"/>
                      <a:ea typeface="Helvetica Neue" charset="0"/>
                      <a:cs typeface="Helvetica Neue" charset="0"/>
                    </a:rPr>
                    <a:t>API Gateways</a:t>
                  </a:r>
                </a:p>
                <a:p>
                  <a:pPr marL="0" indent="0" algn="r" defTabSz="685715">
                    <a:spcAft>
                      <a:spcPts val="450"/>
                    </a:spcAft>
                  </a:pPr>
                  <a:r>
                    <a:rPr lang="en-US" altLang="en-US" sz="800" dirty="0">
                      <a:solidFill>
                        <a:srgbClr val="B5B5B5"/>
                      </a:solidFill>
                      <a:latin typeface="Helvetica Neue" charset="0"/>
                      <a:ea typeface="Helvetica Neue" charset="0"/>
                      <a:cs typeface="Helvetica Neue" charset="0"/>
                    </a:rPr>
                    <a:t>API Management</a:t>
                  </a:r>
                </a:p>
                <a:p>
                  <a:pPr marL="0" indent="0" algn="r" defTabSz="685715">
                    <a:spcAft>
                      <a:spcPts val="450"/>
                    </a:spcAft>
                  </a:pPr>
                  <a:r>
                    <a:rPr lang="en-US" altLang="en-US" sz="800" dirty="0">
                      <a:solidFill>
                        <a:srgbClr val="B5B5B5"/>
                      </a:solidFill>
                      <a:latin typeface="Helvetica Neue" charset="0"/>
                      <a:ea typeface="Helvetica Neue" charset="0"/>
                      <a:cs typeface="Helvetica Neue" charset="0"/>
                    </a:rPr>
                    <a:t>B2B / B2C</a:t>
                  </a:r>
                </a:p>
              </p:txBody>
            </p:sp>
            <p:grpSp>
              <p:nvGrpSpPr>
                <p:cNvPr id="149" name="Group 148"/>
                <p:cNvGrpSpPr/>
                <p:nvPr/>
              </p:nvGrpSpPr>
              <p:grpSpPr>
                <a:xfrm>
                  <a:off x="5646666" y="5835680"/>
                  <a:ext cx="557527" cy="500043"/>
                  <a:chOff x="2097335" y="933696"/>
                  <a:chExt cx="557527" cy="500043"/>
                </a:xfrm>
              </p:grpSpPr>
              <p:sp>
                <p:nvSpPr>
                  <p:cNvPr id="150" name="Freeform 149"/>
                  <p:cNvSpPr/>
                  <p:nvPr/>
                </p:nvSpPr>
                <p:spPr>
                  <a:xfrm flipH="1" flipV="1">
                    <a:off x="2100632" y="933696"/>
                    <a:ext cx="171169" cy="500043"/>
                  </a:xfrm>
                  <a:custGeom>
                    <a:avLst/>
                    <a:gdLst>
                      <a:gd name="connsiteX0" fmla="*/ 0 w 115261"/>
                      <a:gd name="connsiteY0" fmla="*/ 0 h 806823"/>
                      <a:gd name="connsiteX1" fmla="*/ 0 w 115261"/>
                      <a:gd name="connsiteY1" fmla="*/ 806823 h 806823"/>
                      <a:gd name="connsiteX2" fmla="*/ 115261 w 115261"/>
                      <a:gd name="connsiteY2" fmla="*/ 806823 h 806823"/>
                      <a:gd name="connsiteX0" fmla="*/ 1605 w 116866"/>
                      <a:gd name="connsiteY0" fmla="*/ 0 h 806823"/>
                      <a:gd name="connsiteX1" fmla="*/ 0 w 116866"/>
                      <a:gd name="connsiteY1" fmla="*/ 64814 h 806823"/>
                      <a:gd name="connsiteX2" fmla="*/ 1605 w 116866"/>
                      <a:gd name="connsiteY2" fmla="*/ 806823 h 806823"/>
                      <a:gd name="connsiteX3" fmla="*/ 116866 w 116866"/>
                      <a:gd name="connsiteY3" fmla="*/ 806823 h 806823"/>
                      <a:gd name="connsiteX0" fmla="*/ 172931 w 172931"/>
                      <a:gd name="connsiteY0" fmla="*/ 0 h 743916"/>
                      <a:gd name="connsiteX1" fmla="*/ 0 w 172931"/>
                      <a:gd name="connsiteY1" fmla="*/ 1907 h 743916"/>
                      <a:gd name="connsiteX2" fmla="*/ 1605 w 172931"/>
                      <a:gd name="connsiteY2" fmla="*/ 743916 h 743916"/>
                      <a:gd name="connsiteX3" fmla="*/ 116866 w 172931"/>
                      <a:gd name="connsiteY3" fmla="*/ 743916 h 743916"/>
                      <a:gd name="connsiteX0" fmla="*/ 121755 w 121755"/>
                      <a:gd name="connsiteY0" fmla="*/ 952 h 742009"/>
                      <a:gd name="connsiteX1" fmla="*/ 0 w 121755"/>
                      <a:gd name="connsiteY1" fmla="*/ 0 h 742009"/>
                      <a:gd name="connsiteX2" fmla="*/ 1605 w 121755"/>
                      <a:gd name="connsiteY2" fmla="*/ 742009 h 742009"/>
                      <a:gd name="connsiteX3" fmla="*/ 116866 w 121755"/>
                      <a:gd name="connsiteY3" fmla="*/ 742009 h 742009"/>
                    </a:gdLst>
                    <a:ahLst/>
                    <a:cxnLst>
                      <a:cxn ang="0">
                        <a:pos x="connsiteX0" y="connsiteY0"/>
                      </a:cxn>
                      <a:cxn ang="0">
                        <a:pos x="connsiteX1" y="connsiteY1"/>
                      </a:cxn>
                      <a:cxn ang="0">
                        <a:pos x="connsiteX2" y="connsiteY2"/>
                      </a:cxn>
                      <a:cxn ang="0">
                        <a:pos x="connsiteX3" y="connsiteY3"/>
                      </a:cxn>
                    </a:cxnLst>
                    <a:rect l="l" t="t" r="r" b="b"/>
                    <a:pathLst>
                      <a:path w="121755" h="742009">
                        <a:moveTo>
                          <a:pt x="121755" y="952"/>
                        </a:moveTo>
                        <a:lnTo>
                          <a:pt x="0" y="0"/>
                        </a:lnTo>
                        <a:lnTo>
                          <a:pt x="1605" y="742009"/>
                        </a:lnTo>
                        <a:lnTo>
                          <a:pt x="116866" y="742009"/>
                        </a:lnTo>
                      </a:path>
                    </a:pathLst>
                  </a:custGeom>
                  <a:noFill/>
                  <a:ln w="9525" cmpd="sng">
                    <a:solidFill>
                      <a:srgbClr val="B5B5B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000" dirty="0">
                      <a:solidFill>
                        <a:srgbClr val="B5B5B5"/>
                      </a:solidFill>
                    </a:endParaRPr>
                  </a:p>
                </p:txBody>
              </p:sp>
              <p:cxnSp>
                <p:nvCxnSpPr>
                  <p:cNvPr id="151" name="Straight Connector 150"/>
                  <p:cNvCxnSpPr/>
                  <p:nvPr/>
                </p:nvCxnSpPr>
                <p:spPr>
                  <a:xfrm flipH="1">
                    <a:off x="2097335" y="1183718"/>
                    <a:ext cx="557527" cy="0"/>
                  </a:xfrm>
                  <a:prstGeom prst="line">
                    <a:avLst/>
                  </a:prstGeom>
                  <a:noFill/>
                  <a:ln w="12700">
                    <a:solidFill>
                      <a:srgbClr val="B5B5B5"/>
                    </a:solidFill>
                  </a:ln>
                  <a:effectLst/>
                </p:spPr>
                <p:style>
                  <a:lnRef idx="1">
                    <a:schemeClr val="accent1"/>
                  </a:lnRef>
                  <a:fillRef idx="3">
                    <a:schemeClr val="accent1"/>
                  </a:fillRef>
                  <a:effectRef idx="2">
                    <a:schemeClr val="accent1"/>
                  </a:effectRef>
                  <a:fontRef idx="minor">
                    <a:schemeClr val="lt1"/>
                  </a:fontRef>
                </p:style>
              </p:cxnSp>
            </p:grpSp>
          </p:grpSp>
        </p:grpSp>
        <p:pic>
          <p:nvPicPr>
            <p:cNvPr id="143" name="Picture 142"/>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3226374" y="3975312"/>
              <a:ext cx="698556" cy="654476"/>
            </a:xfrm>
            <a:prstGeom prst="rect">
              <a:avLst/>
            </a:prstGeom>
          </p:spPr>
        </p:pic>
        <p:pic>
          <p:nvPicPr>
            <p:cNvPr id="144" name="Picture 143"/>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89716" y="3631873"/>
              <a:ext cx="1019471" cy="276880"/>
            </a:xfrm>
            <a:prstGeom prst="rect">
              <a:avLst/>
            </a:prstGeom>
          </p:spPr>
        </p:pic>
      </p:grpSp>
      <p:sp>
        <p:nvSpPr>
          <p:cNvPr id="2" name="TextBox 1"/>
          <p:cNvSpPr txBox="1"/>
          <p:nvPr userDrawn="1"/>
        </p:nvSpPr>
        <p:spPr>
          <a:xfrm>
            <a:off x="6994688" y="5155075"/>
            <a:ext cx="2175915" cy="265454"/>
          </a:xfrm>
          <a:prstGeom prst="rect">
            <a:avLst/>
          </a:prstGeom>
          <a:noFill/>
        </p:spPr>
        <p:txBody>
          <a:bodyPr wrap="none" lIns="91430" tIns="45715" rIns="91430" bIns="45715" rtlCol="0">
            <a:spAutoFit/>
          </a:bodyPr>
          <a:lstStyle/>
          <a:p>
            <a:pPr defTabSz="685715"/>
            <a:r>
              <a:rPr lang="en-US" sz="1100" i="1" dirty="0">
                <a:solidFill>
                  <a:srgbClr val="FF0000"/>
                </a:solidFill>
              </a:rPr>
              <a:t>CREATED IN MSTR TMP - 1/20/16</a:t>
            </a:r>
          </a:p>
        </p:txBody>
      </p:sp>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99969 " pathEditMode="relative" rAng="0" ptsTypes="AA">
                                      <p:cBhvr>
                                        <p:cTn id="6" dur="2000" fill="hold"/>
                                        <p:tgtEl>
                                          <p:spTgt spid="79"/>
                                        </p:tgtEl>
                                        <p:attrNameLst>
                                          <p:attrName>ppt_x</p:attrName>
                                          <p:attrName>ppt_y</p:attrName>
                                        </p:attrNameLst>
                                      </p:cBhvr>
                                      <p:rCtr x="0" y="49969"/>
                                    </p:animMotion>
                                  </p:childTnLst>
                                </p:cTn>
                              </p:par>
                              <p:par>
                                <p:cTn id="7" presetID="42" presetClass="path" presetSubtype="0" accel="50000" decel="50000" fill="hold" nodeType="withEffect">
                                  <p:stCondLst>
                                    <p:cond delay="0"/>
                                  </p:stCondLst>
                                  <p:childTnLst>
                                    <p:animMotion origin="layout" path="M -3.33333E-6 1.11111E-6 L -3.33333E-6 1.12708 " pathEditMode="relative" rAng="0" ptsTypes="AA">
                                      <p:cBhvr>
                                        <p:cTn id="8" dur="2000" fill="hold"/>
                                        <p:tgtEl>
                                          <p:spTgt spid="87"/>
                                        </p:tgtEl>
                                        <p:attrNameLst>
                                          <p:attrName>ppt_x</p:attrName>
                                          <p:attrName>ppt_y</p:attrName>
                                        </p:attrNameLst>
                                      </p:cBhvr>
                                      <p:rCtr x="0" y="56366"/>
                                    </p:animMotion>
                                  </p:childTnLst>
                                </p:cTn>
                              </p:par>
                              <p:par>
                                <p:cTn id="9" presetID="10" presetClass="entr" presetSubtype="0" fill="hold" grpId="0" nodeType="with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fade">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1"/>
                                        </p:tgtEl>
                                        <p:attrNameLst>
                                          <p:attrName>style.visibility</p:attrName>
                                        </p:attrNameLst>
                                      </p:cBhvr>
                                      <p:to>
                                        <p:strVal val="visible"/>
                                      </p:to>
                                    </p:set>
                                    <p:animEffect transition="in" filter="fade">
                                      <p:cBhvr>
                                        <p:cTn id="26" dur="500"/>
                                        <p:tgtEl>
                                          <p:spTgt spid="14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fade">
                                      <p:cBhvr>
                                        <p:cTn id="31" dur="500"/>
                                        <p:tgtEl>
                                          <p:spTgt spid="1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6"/>
                                        </p:tgtEl>
                                        <p:attrNameLst>
                                          <p:attrName>style.visibility</p:attrName>
                                        </p:attrNameLst>
                                      </p:cBhvr>
                                      <p:to>
                                        <p:strVal val="visible"/>
                                      </p:to>
                                    </p:set>
                                    <p:animEffect transition="in" filter="fade">
                                      <p:cBhvr>
                                        <p:cTn id="36" dur="500"/>
                                        <p:tgtEl>
                                          <p:spTgt spid="9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0"/>
                                        </p:tgtEl>
                                        <p:attrNameLst>
                                          <p:attrName>style.visibility</p:attrName>
                                        </p:attrNameLst>
                                      </p:cBhvr>
                                      <p:to>
                                        <p:strVal val="visible"/>
                                      </p:to>
                                    </p:set>
                                    <p:animEffect transition="in" filter="fade">
                                      <p:cBhvr>
                                        <p:cTn id="41" dur="500"/>
                                        <p:tgtEl>
                                          <p:spTgt spid="90"/>
                                        </p:tgtEl>
                                      </p:cBhvr>
                                    </p:animEffect>
                                  </p:childTnLst>
                                </p:cTn>
                              </p:par>
                              <p:par>
                                <p:cTn id="42" presetID="42" presetClass="path" presetSubtype="0" accel="50000" decel="50000" fill="hold" grpId="0" nodeType="withEffect">
                                  <p:stCondLst>
                                    <p:cond delay="0"/>
                                  </p:stCondLst>
                                  <p:childTnLst>
                                    <p:animMotion origin="layout" path="M 0 3.7037E-7 L 0 1.00255 " pathEditMode="relative" rAng="0" ptsTypes="AA">
                                      <p:cBhvr>
                                        <p:cTn id="43" dur="2000" fill="hold"/>
                                        <p:tgtEl>
                                          <p:spTgt spid="89"/>
                                        </p:tgtEl>
                                        <p:attrNameLst>
                                          <p:attrName>ppt_x</p:attrName>
                                          <p:attrName>ppt_y</p:attrName>
                                        </p:attrNameLst>
                                      </p:cBhvr>
                                      <p:rCtr x="0" y="50139"/>
                                    </p:animMotion>
                                  </p:childTnLst>
                                </p:cTn>
                              </p:par>
                              <p:par>
                                <p:cTn id="44" presetID="42" presetClass="path" presetSubtype="0" accel="50000" decel="50000" fill="hold" nodeType="withEffect">
                                  <p:stCondLst>
                                    <p:cond delay="0"/>
                                  </p:stCondLst>
                                  <p:childTnLst>
                                    <p:animMotion origin="layout" path="M 3.05556E-6 -0.05417 L 3.05556E-6 0.89769 " pathEditMode="relative" rAng="0" ptsTypes="AA">
                                      <p:cBhvr>
                                        <p:cTn id="45" dur="2000" fill="hold"/>
                                        <p:tgtEl>
                                          <p:spTgt spid="90"/>
                                        </p:tgtEl>
                                        <p:attrNameLst>
                                          <p:attrName>ppt_x</p:attrName>
                                          <p:attrName>ppt_y</p:attrName>
                                        </p:attrNameLst>
                                      </p:cBhvr>
                                      <p:rCtr x="0" y="47593"/>
                                    </p:animMotion>
                                  </p:childTnLst>
                                </p:cTn>
                              </p:par>
                              <p:par>
                                <p:cTn id="46" presetID="10" presetClass="entr" presetSubtype="0" fill="hold" nodeType="with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fade">
                                      <p:cBhvr>
                                        <p:cTn id="48"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Rectangle 7"/>
          <p:cNvSpPr/>
          <p:nvPr userDrawn="1"/>
        </p:nvSpPr>
        <p:spPr>
          <a:xfrm>
            <a:off x="-17518" y="0"/>
            <a:ext cx="9205310" cy="450774"/>
          </a:xfrm>
          <a:prstGeom prst="rect">
            <a:avLst/>
          </a:prstGeom>
          <a:solidFill>
            <a:srgbClr val="2E93A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800" dirty="0">
              <a:solidFill>
                <a:prstClr val="white"/>
              </a:solidFill>
            </a:endParaRPr>
          </a:p>
          <a:p>
            <a:pPr algn="ctr" defTabSz="685715"/>
            <a:endParaRPr lang="en-US" sz="1800" dirty="0">
              <a:solidFill>
                <a:prstClr val="white"/>
              </a:solidFill>
            </a:endParaRPr>
          </a:p>
        </p:txBody>
      </p:sp>
      <p:sp>
        <p:nvSpPr>
          <p:cNvPr id="9" name="Title 1"/>
          <p:cNvSpPr>
            <a:spLocks noGrp="1"/>
          </p:cNvSpPr>
          <p:nvPr>
            <p:ph type="title"/>
          </p:nvPr>
        </p:nvSpPr>
        <p:spPr>
          <a:xfrm>
            <a:off x="337102" y="77388"/>
            <a:ext cx="7886700" cy="322504"/>
          </a:xfrm>
          <a:prstGeom prst="rect">
            <a:avLst/>
          </a:prstGeom>
        </p:spPr>
        <p:txBody>
          <a:bodyPr lIns="91430" tIns="45715" rIns="91430" bIns="45715">
            <a:normAutofit/>
          </a:bodyPr>
          <a:lstStyle>
            <a:lvl1pPr>
              <a:defRPr sz="1600">
                <a:solidFill>
                  <a:schemeClr val="bg1"/>
                </a:solidFill>
                <a:latin typeface="Lato" charset="0"/>
                <a:ea typeface="Lato" charset="0"/>
                <a:cs typeface="Lato" charset="0"/>
              </a:defRPr>
            </a:lvl1pPr>
          </a:lstStyle>
          <a:p>
            <a:r>
              <a:rPr lang="en-US" dirty="0"/>
              <a:t>Click to edit Master title style</a:t>
            </a:r>
          </a:p>
        </p:txBody>
      </p:sp>
      <p:sp>
        <p:nvSpPr>
          <p:cNvPr id="10" name="Rectangle 9"/>
          <p:cNvSpPr/>
          <p:nvPr userDrawn="1"/>
        </p:nvSpPr>
        <p:spPr>
          <a:xfrm>
            <a:off x="4279397" y="521208"/>
            <a:ext cx="4765001" cy="409632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400" dirty="0">
              <a:solidFill>
                <a:prstClr val="white"/>
              </a:solidFill>
            </a:endParaRPr>
          </a:p>
        </p:txBody>
      </p:sp>
      <p:sp>
        <p:nvSpPr>
          <p:cNvPr id="12" name="TextBox 11"/>
          <p:cNvSpPr txBox="1"/>
          <p:nvPr userDrawn="1"/>
        </p:nvSpPr>
        <p:spPr>
          <a:xfrm>
            <a:off x="256654" y="2432171"/>
            <a:ext cx="3757567" cy="2554545"/>
          </a:xfrm>
          <a:prstGeom prst="rect">
            <a:avLst/>
          </a:prstGeom>
          <a:noFill/>
        </p:spPr>
        <p:txBody>
          <a:bodyPr wrap="square" lIns="91430" tIns="45715" rIns="91430" bIns="45715" rtlCol="0">
            <a:spAutoFit/>
          </a:bodyPr>
          <a:lstStyle/>
          <a:p>
            <a:pPr defTabSz="685715">
              <a:lnSpc>
                <a:spcPct val="60000"/>
              </a:lnSpc>
            </a:pPr>
            <a:r>
              <a:rPr lang="en-US" sz="8000" dirty="0">
                <a:solidFill>
                  <a:prstClr val="white">
                    <a:lumMod val="95000"/>
                  </a:prstClr>
                </a:solidFill>
                <a:cs typeface="Calibri"/>
              </a:rPr>
              <a:t>what will be covered</a:t>
            </a:r>
            <a:endParaRPr lang="en-US" sz="1400" dirty="0">
              <a:solidFill>
                <a:prstClr val="white">
                  <a:lumMod val="95000"/>
                </a:prstClr>
              </a:solidFill>
              <a:cs typeface="Calibri"/>
            </a:endParaRPr>
          </a:p>
          <a:p>
            <a:pPr defTabSz="685715"/>
            <a:endParaRPr lang="en-US" sz="1400" dirty="0">
              <a:solidFill>
                <a:prstClr val="black"/>
              </a:solidFill>
              <a:cs typeface="Calibri"/>
            </a:endParaRPr>
          </a:p>
        </p:txBody>
      </p:sp>
      <p:sp>
        <p:nvSpPr>
          <p:cNvPr id="24" name="Text Placeholder 23"/>
          <p:cNvSpPr>
            <a:spLocks noGrp="1"/>
          </p:cNvSpPr>
          <p:nvPr>
            <p:ph type="body" sz="quarter" idx="11"/>
          </p:nvPr>
        </p:nvSpPr>
        <p:spPr>
          <a:xfrm>
            <a:off x="4338781" y="546482"/>
            <a:ext cx="4625468" cy="4003441"/>
          </a:xfrm>
          <a:prstGeom prst="rect">
            <a:avLst/>
          </a:prstGeom>
        </p:spPr>
        <p:txBody>
          <a:bodyPr lIns="91430" tIns="45715" rIns="91430" bIns="45715"/>
          <a:lstStyle>
            <a:lvl1pPr marL="0" indent="0">
              <a:lnSpc>
                <a:spcPct val="100000"/>
              </a:lnSpc>
              <a:spcBef>
                <a:spcPts val="0"/>
              </a:spcBef>
              <a:spcAft>
                <a:spcPts val="300"/>
              </a:spcAft>
              <a:buClr>
                <a:srgbClr val="2E93A1"/>
              </a:buClr>
              <a:buNone/>
              <a:defRPr sz="1400">
                <a:solidFill>
                  <a:srgbClr val="686868"/>
                </a:solidFill>
                <a:latin typeface="Lato" charset="0"/>
                <a:ea typeface="Lato" charset="0"/>
                <a:cs typeface="Lato" charset="0"/>
              </a:defRPr>
            </a:lvl1pPr>
            <a:lvl2pPr marL="295238" indent="-163493">
              <a:lnSpc>
                <a:spcPct val="100000"/>
              </a:lnSpc>
              <a:spcBef>
                <a:spcPts val="0"/>
              </a:spcBef>
              <a:spcAft>
                <a:spcPts val="300"/>
              </a:spcAft>
              <a:buClr>
                <a:srgbClr val="2E93A1"/>
              </a:buClr>
              <a:tabLst/>
              <a:defRPr sz="1100">
                <a:solidFill>
                  <a:srgbClr val="686868"/>
                </a:solidFill>
                <a:latin typeface="Lato" charset="0"/>
                <a:ea typeface="Lato" charset="0"/>
                <a:cs typeface="Lato" charset="0"/>
              </a:defRPr>
            </a:lvl2pPr>
            <a:lvl3pPr>
              <a:defRPr sz="1100">
                <a:solidFill>
                  <a:srgbClr val="686868"/>
                </a:solidFill>
                <a:latin typeface="Lato" charset="0"/>
                <a:ea typeface="Lato" charset="0"/>
                <a:cs typeface="Lato" charset="0"/>
              </a:defRPr>
            </a:lvl3pPr>
            <a:lvl4pPr>
              <a:defRPr sz="1100">
                <a:solidFill>
                  <a:srgbClr val="686868"/>
                </a:solidFill>
                <a:latin typeface="Lato" charset="0"/>
                <a:ea typeface="Lato" charset="0"/>
                <a:cs typeface="Lato" charset="0"/>
              </a:defRPr>
            </a:lvl4pPr>
            <a:lvl5pPr>
              <a:defRPr sz="1100">
                <a:solidFill>
                  <a:srgbClr val="686868"/>
                </a:solidFill>
                <a:latin typeface="Lato" charset="0"/>
                <a:ea typeface="Lato" charset="0"/>
                <a:cs typeface="Lato" charset="0"/>
              </a:defRPr>
            </a:lvl5pPr>
          </a:lstStyle>
          <a:p>
            <a:pPr lvl="0"/>
            <a:r>
              <a:rPr lang="en-US" dirty="0"/>
              <a:t>Click to edit Master text styles</a:t>
            </a:r>
          </a:p>
          <a:p>
            <a:pPr lvl="1"/>
            <a:r>
              <a:rPr lang="en-US" dirty="0"/>
              <a:t>Second level</a:t>
            </a:r>
          </a:p>
        </p:txBody>
      </p:sp>
      <p:sp>
        <p:nvSpPr>
          <p:cNvPr id="25" name="TextBox 24"/>
          <p:cNvSpPr txBox="1"/>
          <p:nvPr userDrawn="1"/>
        </p:nvSpPr>
        <p:spPr>
          <a:xfrm>
            <a:off x="1465006" y="4752504"/>
            <a:ext cx="6891473" cy="323161"/>
          </a:xfrm>
          <a:prstGeom prst="rect">
            <a:avLst/>
          </a:prstGeom>
          <a:noFill/>
        </p:spPr>
        <p:txBody>
          <a:bodyPr wrap="square" lIns="91430" tIns="45715" rIns="91430" bIns="45715" rtlCol="0">
            <a:spAutoFit/>
          </a:bodyPr>
          <a:lstStyle/>
          <a:p>
            <a:pPr defTabSz="685715"/>
            <a:r>
              <a:rPr lang="en-US" sz="1100" b="1" i="1" cap="all" baseline="30000" dirty="0">
                <a:solidFill>
                  <a:srgbClr val="93D1D9"/>
                </a:solidFill>
                <a:latin typeface="Arial"/>
                <a:cs typeface="Arial"/>
              </a:rPr>
              <a:t>Copyright © 2016 ProKarma Inc</a:t>
            </a:r>
            <a:r>
              <a:rPr lang="en-US" sz="1100" b="1" cap="all" baseline="30000" dirty="0">
                <a:solidFill>
                  <a:srgbClr val="93D1D9"/>
                </a:solidFill>
                <a:latin typeface="Arial"/>
                <a:cs typeface="Arial"/>
              </a:rPr>
              <a:t>.  </a:t>
            </a:r>
            <a:br>
              <a:rPr lang="en-US" sz="1100" b="1" cap="all" baseline="30000" dirty="0">
                <a:solidFill>
                  <a:srgbClr val="93D1D9"/>
                </a:solidFill>
                <a:latin typeface="Arial"/>
                <a:cs typeface="Arial"/>
              </a:rPr>
            </a:br>
            <a:r>
              <a:rPr lang="en-US" sz="110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26" name="Group 25"/>
          <p:cNvGrpSpPr/>
          <p:nvPr userDrawn="1"/>
        </p:nvGrpSpPr>
        <p:grpSpPr>
          <a:xfrm>
            <a:off x="-156121" y="4716748"/>
            <a:ext cx="1536866" cy="334046"/>
            <a:chOff x="-210986" y="4668605"/>
            <a:chExt cx="1758357" cy="382188"/>
          </a:xfrm>
        </p:grpSpPr>
        <p:sp>
          <p:nvSpPr>
            <p:cNvPr id="27" name="Oval 26"/>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28" name="Oval 27"/>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29" name="Oval 28"/>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30" name="Oval 29"/>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31" name="Oval 30"/>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32" name="TextBox 31"/>
            <p:cNvSpPr txBox="1"/>
            <p:nvPr userDrawn="1"/>
          </p:nvSpPr>
          <p:spPr>
            <a:xfrm>
              <a:off x="204038" y="4697351"/>
              <a:ext cx="463921" cy="334526"/>
            </a:xfrm>
            <a:prstGeom prst="rect">
              <a:avLst/>
            </a:prstGeom>
            <a:noFill/>
          </p:spPr>
          <p:txBody>
            <a:bodyPr wrap="square" rtlCol="0">
              <a:spAutoFit/>
            </a:bodyPr>
            <a:lstStyle/>
            <a:p>
              <a:pPr algn="ctr" defTabSz="685715"/>
              <a:r>
                <a:rPr lang="en-US" sz="1300" dirty="0">
                  <a:solidFill>
                    <a:srgbClr val="6EA0A7"/>
                  </a:solidFill>
                  <a:latin typeface="Times New Roman"/>
                  <a:cs typeface="Times New Roman"/>
                </a:rPr>
                <a:t>PK</a:t>
              </a:r>
            </a:p>
          </p:txBody>
        </p:sp>
      </p:grpSp>
      <p:cxnSp>
        <p:nvCxnSpPr>
          <p:cNvPr id="33" name="Straight Connector 32"/>
          <p:cNvCxnSpPr/>
          <p:nvPr userDrawn="1"/>
        </p:nvCxnSpPr>
        <p:spPr>
          <a:xfrm>
            <a:off x="127121"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8" name="Text Placeholder 35"/>
          <p:cNvSpPr>
            <a:spLocks noGrp="1"/>
          </p:cNvSpPr>
          <p:nvPr>
            <p:ph type="body" sz="quarter" idx="14" hasCustomPrompt="1"/>
          </p:nvPr>
        </p:nvSpPr>
        <p:spPr>
          <a:xfrm>
            <a:off x="336552" y="920444"/>
            <a:ext cx="3678238" cy="287875"/>
          </a:xfrm>
          <a:prstGeom prst="rect">
            <a:avLst/>
          </a:prstGeom>
        </p:spPr>
        <p:txBody>
          <a:bodyPr lIns="91430" tIns="45715" rIns="91430" bIns="45715"/>
          <a:lstStyle>
            <a:lvl1pPr marL="171430" marR="0" indent="-171430" algn="l" defTabSz="685715" rtl="0" eaLnBrk="1" fontAlgn="auto" latinLnBrk="0" hangingPunct="1">
              <a:lnSpc>
                <a:spcPct val="100000"/>
              </a:lnSpc>
              <a:spcBef>
                <a:spcPts val="0"/>
              </a:spcBef>
              <a:spcAft>
                <a:spcPts val="600"/>
              </a:spcAft>
              <a:buClr>
                <a:srgbClr val="2E93A1"/>
              </a:buClr>
              <a:buSzTx/>
              <a:buFont typeface="Arial" charset="0"/>
              <a:buChar char="•"/>
              <a:tabLst/>
              <a:defRPr sz="1200">
                <a:solidFill>
                  <a:srgbClr val="686868"/>
                </a:solidFill>
                <a:latin typeface="Lato" charset="0"/>
                <a:ea typeface="Lato" charset="0"/>
                <a:cs typeface="Lato" charset="0"/>
              </a:defRPr>
            </a:lvl1pPr>
            <a:lvl2pPr marL="353969" indent="-177778">
              <a:tabLst/>
              <a:defRPr sz="1100">
                <a:solidFill>
                  <a:srgbClr val="686868"/>
                </a:solidFill>
                <a:latin typeface="Lato" charset="0"/>
                <a:ea typeface="Lato" charset="0"/>
                <a:cs typeface="Lato" charset="0"/>
              </a:defRPr>
            </a:lvl2pPr>
            <a:lvl3pPr>
              <a:defRPr sz="1100">
                <a:solidFill>
                  <a:srgbClr val="686868"/>
                </a:solidFill>
                <a:latin typeface="Lato" charset="0"/>
                <a:ea typeface="Lato" charset="0"/>
                <a:cs typeface="Lato" charset="0"/>
              </a:defRPr>
            </a:lvl3pPr>
            <a:lvl4pPr>
              <a:defRPr sz="1100">
                <a:solidFill>
                  <a:srgbClr val="686868"/>
                </a:solidFill>
                <a:latin typeface="Lato" charset="0"/>
                <a:ea typeface="Lato" charset="0"/>
                <a:cs typeface="Lato" charset="0"/>
              </a:defRPr>
            </a:lvl4pPr>
            <a:lvl5pPr>
              <a:defRPr sz="1100">
                <a:solidFill>
                  <a:srgbClr val="686868"/>
                </a:solidFill>
                <a:latin typeface="Lato" charset="0"/>
                <a:ea typeface="Lato" charset="0"/>
                <a:cs typeface="Lato" charset="0"/>
              </a:defRPr>
            </a:lvl5pPr>
          </a:lstStyle>
          <a:p>
            <a:pPr lvl="0"/>
            <a:r>
              <a:rPr lang="en-US" dirty="0"/>
              <a:t>Your Name, Title, Practice</a:t>
            </a:r>
          </a:p>
        </p:txBody>
      </p:sp>
      <p:sp>
        <p:nvSpPr>
          <p:cNvPr id="2" name="TextBox 1"/>
          <p:cNvSpPr txBox="1"/>
          <p:nvPr userDrawn="1"/>
        </p:nvSpPr>
        <p:spPr>
          <a:xfrm>
            <a:off x="336551" y="559501"/>
            <a:ext cx="3268059" cy="369332"/>
          </a:xfrm>
          <a:prstGeom prst="rect">
            <a:avLst/>
          </a:prstGeom>
          <a:noFill/>
        </p:spPr>
        <p:txBody>
          <a:bodyPr wrap="square" lIns="91430" tIns="45715" rIns="91430" bIns="45715" rtlCol="0">
            <a:spAutoFit/>
          </a:bodyPr>
          <a:lstStyle/>
          <a:p>
            <a:pPr defTabSz="685715"/>
            <a:r>
              <a:rPr lang="en-US" sz="1800" dirty="0">
                <a:solidFill>
                  <a:srgbClr val="686868"/>
                </a:solidFill>
                <a:latin typeface="Lato" charset="0"/>
                <a:ea typeface="Lato" charset="0"/>
                <a:cs typeface="Lato" charset="0"/>
              </a:rPr>
              <a:t>ProKarma Team</a:t>
            </a:r>
          </a:p>
        </p:txBody>
      </p:sp>
    </p:spTree>
    <p:extLst/>
  </p:cSld>
  <p:clrMapOvr>
    <a:masterClrMapping/>
  </p:clrMapOvr>
  <p:extLst mod="1">
    <p:ext uri="{DCECCB84-F9BA-43D5-87BE-67443E8EF086}">
      <p15:sldGuideLst xmlns:p15="http://schemas.microsoft.com/office/powerpoint/2012/main">
        <p15:guide id="1" orient="horz" pos="1620">
          <p15:clr>
            <a:srgbClr val="FBAE40"/>
          </p15:clr>
        </p15:guide>
        <p15:guide id="2" pos="21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37102" y="640079"/>
            <a:ext cx="8178248" cy="3992643"/>
          </a:xfrm>
          <a:prstGeom prst="rect">
            <a:avLst/>
          </a:prstGeom>
        </p:spPr>
        <p:txBody>
          <a:bodyPr lIns="91430" tIns="45715" rIns="91430" bIns="45715">
            <a:noAutofit/>
          </a:bodyPr>
          <a:lstStyle>
            <a:lvl1pPr>
              <a:lnSpc>
                <a:spcPct val="100000"/>
              </a:lnSpc>
              <a:spcBef>
                <a:spcPts val="0"/>
              </a:spcBef>
              <a:spcAft>
                <a:spcPts val="600"/>
              </a:spcAft>
              <a:buClr>
                <a:srgbClr val="2E93A1"/>
              </a:buClr>
              <a:defRPr sz="1600">
                <a:latin typeface="Lato" charset="0"/>
                <a:ea typeface="Lato" charset="0"/>
                <a:cs typeface="Lato" charset="0"/>
              </a:defRPr>
            </a:lvl1pPr>
            <a:lvl2pPr marL="514289" indent="-171430">
              <a:lnSpc>
                <a:spcPct val="100000"/>
              </a:lnSpc>
              <a:spcBef>
                <a:spcPts val="0"/>
              </a:spcBef>
              <a:spcAft>
                <a:spcPts val="600"/>
              </a:spcAft>
              <a:buClr>
                <a:srgbClr val="2E93A1"/>
              </a:buClr>
              <a:buFont typeface=".AppleSystemUIFont" charset="0"/>
              <a:buChar char="-"/>
              <a:defRPr sz="1600">
                <a:latin typeface="Lato" charset="0"/>
                <a:ea typeface="Lato" charset="0"/>
                <a:cs typeface="Lato" charset="0"/>
              </a:defRPr>
            </a:lvl2pPr>
            <a:lvl3pPr>
              <a:lnSpc>
                <a:spcPct val="100000"/>
              </a:lnSpc>
              <a:spcBef>
                <a:spcPts val="0"/>
              </a:spcBef>
              <a:spcAft>
                <a:spcPts val="600"/>
              </a:spcAft>
              <a:buClr>
                <a:srgbClr val="2E93A1"/>
              </a:buClr>
              <a:defRPr sz="1100">
                <a:latin typeface="Lato" charset="0"/>
                <a:ea typeface="Lato" charset="0"/>
                <a:cs typeface="Lato" charset="0"/>
              </a:defRPr>
            </a:lvl3pPr>
            <a:lvl4pPr>
              <a:lnSpc>
                <a:spcPct val="100000"/>
              </a:lnSpc>
              <a:spcBef>
                <a:spcPts val="0"/>
              </a:spcBef>
              <a:spcAft>
                <a:spcPts val="600"/>
              </a:spcAft>
              <a:buClr>
                <a:srgbClr val="2E93A1"/>
              </a:buClr>
              <a:defRPr sz="1100">
                <a:latin typeface="Lato" charset="0"/>
                <a:ea typeface="Lato" charset="0"/>
                <a:cs typeface="Lato" charset="0"/>
              </a:defRPr>
            </a:lvl4pPr>
            <a:lvl5pPr>
              <a:lnSpc>
                <a:spcPct val="100000"/>
              </a:lnSpc>
              <a:spcBef>
                <a:spcPts val="0"/>
              </a:spcBef>
              <a:spcAft>
                <a:spcPts val="600"/>
              </a:spcAft>
              <a:buClr>
                <a:srgbClr val="2E93A1"/>
              </a:buClr>
              <a:defRPr sz="1100">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17518" y="0"/>
            <a:ext cx="9205310" cy="450774"/>
          </a:xfrm>
          <a:prstGeom prst="rect">
            <a:avLst/>
          </a:prstGeom>
          <a:solidFill>
            <a:srgbClr val="2E93A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800" dirty="0">
              <a:solidFill>
                <a:prstClr val="white"/>
              </a:solidFill>
            </a:endParaRPr>
          </a:p>
          <a:p>
            <a:pPr algn="ctr" defTabSz="685715"/>
            <a:endParaRPr lang="en-US" sz="1800" dirty="0">
              <a:solidFill>
                <a:prstClr val="white"/>
              </a:solidFill>
            </a:endParaRPr>
          </a:p>
        </p:txBody>
      </p:sp>
      <p:sp>
        <p:nvSpPr>
          <p:cNvPr id="2" name="Title 1"/>
          <p:cNvSpPr>
            <a:spLocks noGrp="1"/>
          </p:cNvSpPr>
          <p:nvPr>
            <p:ph type="title"/>
          </p:nvPr>
        </p:nvSpPr>
        <p:spPr>
          <a:xfrm>
            <a:off x="337102" y="77388"/>
            <a:ext cx="7886700" cy="322504"/>
          </a:xfrm>
          <a:prstGeom prst="rect">
            <a:avLst/>
          </a:prstGeom>
        </p:spPr>
        <p:txBody>
          <a:bodyPr lIns="91430" tIns="45715" rIns="91430" bIns="45715">
            <a:normAutofit/>
          </a:bodyPr>
          <a:lstStyle>
            <a:lvl1pPr>
              <a:defRPr sz="1600">
                <a:solidFill>
                  <a:schemeClr val="bg1"/>
                </a:solidFill>
                <a:latin typeface="Lato" charset="0"/>
                <a:ea typeface="Lato" charset="0"/>
                <a:cs typeface="Lato" charset="0"/>
              </a:defRPr>
            </a:lvl1pPr>
          </a:lstStyle>
          <a:p>
            <a:r>
              <a:rPr lang="en-US" dirty="0"/>
              <a:t>Click to edit Master title style</a:t>
            </a:r>
          </a:p>
        </p:txBody>
      </p:sp>
      <p:sp>
        <p:nvSpPr>
          <p:cNvPr id="8" name="TextBox 7"/>
          <p:cNvSpPr txBox="1"/>
          <p:nvPr userDrawn="1"/>
        </p:nvSpPr>
        <p:spPr>
          <a:xfrm>
            <a:off x="1465006" y="4752504"/>
            <a:ext cx="6891473" cy="323161"/>
          </a:xfrm>
          <a:prstGeom prst="rect">
            <a:avLst/>
          </a:prstGeom>
          <a:noFill/>
        </p:spPr>
        <p:txBody>
          <a:bodyPr wrap="square" lIns="91430" tIns="45715" rIns="91430" bIns="45715" rtlCol="0">
            <a:spAutoFit/>
          </a:bodyPr>
          <a:lstStyle/>
          <a:p>
            <a:pPr defTabSz="685715"/>
            <a:r>
              <a:rPr lang="en-US" sz="1100" b="1" i="1" cap="all" baseline="30000" dirty="0">
                <a:solidFill>
                  <a:srgbClr val="93D1D9"/>
                </a:solidFill>
                <a:latin typeface="Arial"/>
                <a:cs typeface="Arial"/>
              </a:rPr>
              <a:t>Copyright © 2016 ProKarma Inc</a:t>
            </a:r>
            <a:r>
              <a:rPr lang="en-US" sz="1100" b="1" cap="all" baseline="30000" dirty="0">
                <a:solidFill>
                  <a:srgbClr val="93D1D9"/>
                </a:solidFill>
                <a:latin typeface="Arial"/>
                <a:cs typeface="Arial"/>
              </a:rPr>
              <a:t>.  </a:t>
            </a:r>
            <a:br>
              <a:rPr lang="en-US" sz="1100" b="1" cap="all" baseline="30000" dirty="0">
                <a:solidFill>
                  <a:srgbClr val="93D1D9"/>
                </a:solidFill>
                <a:latin typeface="Arial"/>
                <a:cs typeface="Arial"/>
              </a:rPr>
            </a:br>
            <a:r>
              <a:rPr lang="en-US" sz="110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9" name="Group 8"/>
          <p:cNvGrpSpPr/>
          <p:nvPr userDrawn="1"/>
        </p:nvGrpSpPr>
        <p:grpSpPr>
          <a:xfrm>
            <a:off x="-156121" y="4716748"/>
            <a:ext cx="1536866" cy="334046"/>
            <a:chOff x="-210986" y="4668605"/>
            <a:chExt cx="1758357" cy="382188"/>
          </a:xfrm>
        </p:grpSpPr>
        <p:sp>
          <p:nvSpPr>
            <p:cNvPr id="10" name="Oval 9"/>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1" name="Oval 10"/>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2" name="Oval 11"/>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3" name="Oval 12"/>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4" name="Oval 13"/>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5" name="TextBox 14"/>
            <p:cNvSpPr txBox="1"/>
            <p:nvPr userDrawn="1"/>
          </p:nvSpPr>
          <p:spPr>
            <a:xfrm>
              <a:off x="204038" y="4697351"/>
              <a:ext cx="463921" cy="334526"/>
            </a:xfrm>
            <a:prstGeom prst="rect">
              <a:avLst/>
            </a:prstGeom>
            <a:noFill/>
          </p:spPr>
          <p:txBody>
            <a:bodyPr wrap="square" rtlCol="0">
              <a:spAutoFit/>
            </a:bodyPr>
            <a:lstStyle/>
            <a:p>
              <a:pPr algn="ctr" defTabSz="685715"/>
              <a:r>
                <a:rPr lang="en-US" sz="1300" dirty="0">
                  <a:solidFill>
                    <a:srgbClr val="6EA0A7"/>
                  </a:solidFill>
                  <a:latin typeface="Times New Roman"/>
                  <a:cs typeface="Times New Roman"/>
                </a:rPr>
                <a:t>PK</a:t>
              </a:r>
            </a:p>
          </p:txBody>
        </p:sp>
      </p:grpSp>
      <p:cxnSp>
        <p:nvCxnSpPr>
          <p:cNvPr id="16" name="Straight Connector 15"/>
          <p:cNvCxnSpPr/>
          <p:nvPr userDrawn="1"/>
        </p:nvCxnSpPr>
        <p:spPr>
          <a:xfrm>
            <a:off x="127121"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2 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337106" y="640079"/>
            <a:ext cx="4091221" cy="3992643"/>
          </a:xfrm>
          <a:prstGeom prst="rect">
            <a:avLst/>
          </a:prstGeom>
        </p:spPr>
        <p:txBody>
          <a:bodyPr lIns="91430" tIns="45715" rIns="91430" bIns="45715">
            <a:noAutofit/>
          </a:bodyPr>
          <a:lstStyle>
            <a:lvl1pPr>
              <a:lnSpc>
                <a:spcPct val="100000"/>
              </a:lnSpc>
              <a:spcBef>
                <a:spcPts val="0"/>
              </a:spcBef>
              <a:spcAft>
                <a:spcPts val="600"/>
              </a:spcAft>
              <a:buClr>
                <a:srgbClr val="2E93A1"/>
              </a:buClr>
              <a:defRPr sz="1600">
                <a:latin typeface="Lato" charset="0"/>
                <a:ea typeface="Lato" charset="0"/>
                <a:cs typeface="Lato" charset="0"/>
              </a:defRPr>
            </a:lvl1pPr>
            <a:lvl2pPr marL="514289" indent="-171430">
              <a:lnSpc>
                <a:spcPct val="100000"/>
              </a:lnSpc>
              <a:spcBef>
                <a:spcPts val="0"/>
              </a:spcBef>
              <a:spcAft>
                <a:spcPts val="600"/>
              </a:spcAft>
              <a:buClr>
                <a:srgbClr val="2E93A1"/>
              </a:buClr>
              <a:buFont typeface=".AppleSystemUIFont" charset="0"/>
              <a:buChar char="-"/>
              <a:defRPr sz="1600">
                <a:latin typeface="Lato" charset="0"/>
                <a:ea typeface="Lato" charset="0"/>
                <a:cs typeface="Lato" charset="0"/>
              </a:defRPr>
            </a:lvl2pPr>
            <a:lvl3pPr>
              <a:lnSpc>
                <a:spcPct val="100000"/>
              </a:lnSpc>
              <a:spcBef>
                <a:spcPts val="0"/>
              </a:spcBef>
              <a:spcAft>
                <a:spcPts val="600"/>
              </a:spcAft>
              <a:buClr>
                <a:srgbClr val="2E93A1"/>
              </a:buClr>
              <a:defRPr sz="1100">
                <a:latin typeface="Lato" charset="0"/>
                <a:ea typeface="Lato" charset="0"/>
                <a:cs typeface="Lato" charset="0"/>
              </a:defRPr>
            </a:lvl3pPr>
            <a:lvl4pPr>
              <a:lnSpc>
                <a:spcPct val="100000"/>
              </a:lnSpc>
              <a:spcBef>
                <a:spcPts val="0"/>
              </a:spcBef>
              <a:spcAft>
                <a:spcPts val="600"/>
              </a:spcAft>
              <a:buClr>
                <a:srgbClr val="2E93A1"/>
              </a:buClr>
              <a:defRPr sz="1100">
                <a:latin typeface="Lato" charset="0"/>
                <a:ea typeface="Lato" charset="0"/>
                <a:cs typeface="Lato" charset="0"/>
              </a:defRPr>
            </a:lvl4pPr>
            <a:lvl5pPr>
              <a:lnSpc>
                <a:spcPct val="100000"/>
              </a:lnSpc>
              <a:spcBef>
                <a:spcPts val="0"/>
              </a:spcBef>
              <a:spcAft>
                <a:spcPts val="600"/>
              </a:spcAft>
              <a:buClr>
                <a:srgbClr val="2E93A1"/>
              </a:buClr>
              <a:defRPr sz="1100">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17518" y="0"/>
            <a:ext cx="9205310" cy="450774"/>
          </a:xfrm>
          <a:prstGeom prst="rect">
            <a:avLst/>
          </a:prstGeom>
          <a:solidFill>
            <a:srgbClr val="2E93A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800" dirty="0">
              <a:solidFill>
                <a:prstClr val="white"/>
              </a:solidFill>
            </a:endParaRPr>
          </a:p>
          <a:p>
            <a:pPr algn="ctr" defTabSz="685715"/>
            <a:endParaRPr lang="en-US" sz="1800" dirty="0">
              <a:solidFill>
                <a:prstClr val="white"/>
              </a:solidFill>
            </a:endParaRPr>
          </a:p>
        </p:txBody>
      </p:sp>
      <p:sp>
        <p:nvSpPr>
          <p:cNvPr id="2" name="Title 1"/>
          <p:cNvSpPr>
            <a:spLocks noGrp="1"/>
          </p:cNvSpPr>
          <p:nvPr>
            <p:ph type="title"/>
          </p:nvPr>
        </p:nvSpPr>
        <p:spPr>
          <a:xfrm>
            <a:off x="337102" y="77388"/>
            <a:ext cx="7886700" cy="322504"/>
          </a:xfrm>
          <a:prstGeom prst="rect">
            <a:avLst/>
          </a:prstGeom>
        </p:spPr>
        <p:txBody>
          <a:bodyPr lIns="91430" tIns="45715" rIns="91430" bIns="45715">
            <a:normAutofit/>
          </a:bodyPr>
          <a:lstStyle>
            <a:lvl1pPr>
              <a:defRPr sz="1600">
                <a:solidFill>
                  <a:schemeClr val="bg1"/>
                </a:solidFill>
                <a:latin typeface="Lato" charset="0"/>
                <a:ea typeface="Lato" charset="0"/>
                <a:cs typeface="Lato" charset="0"/>
              </a:defRPr>
            </a:lvl1pPr>
          </a:lstStyle>
          <a:p>
            <a:r>
              <a:rPr lang="en-US" dirty="0"/>
              <a:t>Click to edit Master title style</a:t>
            </a:r>
          </a:p>
        </p:txBody>
      </p:sp>
      <p:sp>
        <p:nvSpPr>
          <p:cNvPr id="8" name="TextBox 7"/>
          <p:cNvSpPr txBox="1"/>
          <p:nvPr userDrawn="1"/>
        </p:nvSpPr>
        <p:spPr>
          <a:xfrm>
            <a:off x="1465006" y="4752504"/>
            <a:ext cx="6891473" cy="323161"/>
          </a:xfrm>
          <a:prstGeom prst="rect">
            <a:avLst/>
          </a:prstGeom>
          <a:noFill/>
        </p:spPr>
        <p:txBody>
          <a:bodyPr wrap="square" lIns="91430" tIns="45715" rIns="91430" bIns="45715" rtlCol="0">
            <a:spAutoFit/>
          </a:bodyPr>
          <a:lstStyle/>
          <a:p>
            <a:pPr defTabSz="685715"/>
            <a:r>
              <a:rPr lang="en-US" sz="1100" b="1" i="1" cap="all" baseline="30000" dirty="0">
                <a:solidFill>
                  <a:srgbClr val="93D1D9"/>
                </a:solidFill>
                <a:latin typeface="Arial"/>
                <a:cs typeface="Arial"/>
              </a:rPr>
              <a:t>Copyright © 2016 ProKarma Inc</a:t>
            </a:r>
            <a:r>
              <a:rPr lang="en-US" sz="1100" b="1" cap="all" baseline="30000" dirty="0">
                <a:solidFill>
                  <a:srgbClr val="93D1D9"/>
                </a:solidFill>
                <a:latin typeface="Arial"/>
                <a:cs typeface="Arial"/>
              </a:rPr>
              <a:t>.  </a:t>
            </a:r>
            <a:br>
              <a:rPr lang="en-US" sz="1100" b="1" cap="all" baseline="30000" dirty="0">
                <a:solidFill>
                  <a:srgbClr val="93D1D9"/>
                </a:solidFill>
                <a:latin typeface="Arial"/>
                <a:cs typeface="Arial"/>
              </a:rPr>
            </a:br>
            <a:r>
              <a:rPr lang="en-US" sz="110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9" name="Group 8"/>
          <p:cNvGrpSpPr/>
          <p:nvPr userDrawn="1"/>
        </p:nvGrpSpPr>
        <p:grpSpPr>
          <a:xfrm>
            <a:off x="-156121" y="4716748"/>
            <a:ext cx="1536866" cy="334046"/>
            <a:chOff x="-210986" y="4668605"/>
            <a:chExt cx="1758357" cy="382188"/>
          </a:xfrm>
        </p:grpSpPr>
        <p:sp>
          <p:nvSpPr>
            <p:cNvPr id="10" name="Oval 9"/>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1" name="Oval 10"/>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2" name="Oval 11"/>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3" name="Oval 12"/>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4" name="Oval 13"/>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5" name="TextBox 14"/>
            <p:cNvSpPr txBox="1"/>
            <p:nvPr userDrawn="1"/>
          </p:nvSpPr>
          <p:spPr>
            <a:xfrm>
              <a:off x="204038" y="4697351"/>
              <a:ext cx="463921" cy="334526"/>
            </a:xfrm>
            <a:prstGeom prst="rect">
              <a:avLst/>
            </a:prstGeom>
            <a:noFill/>
          </p:spPr>
          <p:txBody>
            <a:bodyPr wrap="square" rtlCol="0">
              <a:spAutoFit/>
            </a:bodyPr>
            <a:lstStyle/>
            <a:p>
              <a:pPr algn="ctr" defTabSz="685715"/>
              <a:r>
                <a:rPr lang="en-US" sz="1300" dirty="0">
                  <a:solidFill>
                    <a:srgbClr val="6EA0A7"/>
                  </a:solidFill>
                  <a:latin typeface="Times New Roman"/>
                  <a:cs typeface="Times New Roman"/>
                </a:rPr>
                <a:t>PK</a:t>
              </a:r>
            </a:p>
          </p:txBody>
        </p:sp>
      </p:grpSp>
      <p:cxnSp>
        <p:nvCxnSpPr>
          <p:cNvPr id="16" name="Straight Connector 15"/>
          <p:cNvCxnSpPr/>
          <p:nvPr userDrawn="1"/>
        </p:nvCxnSpPr>
        <p:spPr>
          <a:xfrm>
            <a:off x="127121"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17" name="Content Placeholder 2"/>
          <p:cNvSpPr>
            <a:spLocks noGrp="1"/>
          </p:cNvSpPr>
          <p:nvPr>
            <p:ph idx="10"/>
          </p:nvPr>
        </p:nvSpPr>
        <p:spPr>
          <a:xfrm>
            <a:off x="4624520" y="640079"/>
            <a:ext cx="4149095" cy="3992643"/>
          </a:xfrm>
          <a:prstGeom prst="rect">
            <a:avLst/>
          </a:prstGeom>
        </p:spPr>
        <p:txBody>
          <a:bodyPr lIns="91430" tIns="45715" rIns="91430" bIns="45715">
            <a:noAutofit/>
          </a:bodyPr>
          <a:lstStyle>
            <a:lvl1pPr>
              <a:lnSpc>
                <a:spcPct val="100000"/>
              </a:lnSpc>
              <a:spcBef>
                <a:spcPts val="0"/>
              </a:spcBef>
              <a:spcAft>
                <a:spcPts val="600"/>
              </a:spcAft>
              <a:buClr>
                <a:srgbClr val="2E93A1"/>
              </a:buClr>
              <a:defRPr sz="1600">
                <a:latin typeface="Lato" charset="0"/>
                <a:ea typeface="Lato" charset="0"/>
                <a:cs typeface="Lato" charset="0"/>
              </a:defRPr>
            </a:lvl1pPr>
            <a:lvl2pPr marL="514289" indent="-171430">
              <a:lnSpc>
                <a:spcPct val="100000"/>
              </a:lnSpc>
              <a:spcBef>
                <a:spcPts val="0"/>
              </a:spcBef>
              <a:spcAft>
                <a:spcPts val="600"/>
              </a:spcAft>
              <a:buClr>
                <a:srgbClr val="2E93A1"/>
              </a:buClr>
              <a:buFont typeface=".AppleSystemUIFont" charset="0"/>
              <a:buChar char="-"/>
              <a:defRPr sz="1600">
                <a:latin typeface="Lato" charset="0"/>
                <a:ea typeface="Lato" charset="0"/>
                <a:cs typeface="Lato" charset="0"/>
              </a:defRPr>
            </a:lvl2pPr>
            <a:lvl3pPr>
              <a:lnSpc>
                <a:spcPct val="100000"/>
              </a:lnSpc>
              <a:spcBef>
                <a:spcPts val="0"/>
              </a:spcBef>
              <a:spcAft>
                <a:spcPts val="600"/>
              </a:spcAft>
              <a:buClr>
                <a:srgbClr val="2E93A1"/>
              </a:buClr>
              <a:defRPr sz="1100">
                <a:latin typeface="Lato" charset="0"/>
                <a:ea typeface="Lato" charset="0"/>
                <a:cs typeface="Lato" charset="0"/>
              </a:defRPr>
            </a:lvl3pPr>
            <a:lvl4pPr>
              <a:lnSpc>
                <a:spcPct val="100000"/>
              </a:lnSpc>
              <a:spcBef>
                <a:spcPts val="0"/>
              </a:spcBef>
              <a:spcAft>
                <a:spcPts val="600"/>
              </a:spcAft>
              <a:buClr>
                <a:srgbClr val="2E93A1"/>
              </a:buClr>
              <a:defRPr sz="1100">
                <a:latin typeface="Lato" charset="0"/>
                <a:ea typeface="Lato" charset="0"/>
                <a:cs typeface="Lato" charset="0"/>
              </a:defRPr>
            </a:lvl4pPr>
            <a:lvl5pPr>
              <a:lnSpc>
                <a:spcPct val="100000"/>
              </a:lnSpc>
              <a:spcBef>
                <a:spcPts val="0"/>
              </a:spcBef>
              <a:spcAft>
                <a:spcPts val="600"/>
              </a:spcAft>
              <a:buClr>
                <a:srgbClr val="2E93A1"/>
              </a:buClr>
              <a:defRPr sz="1100">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No txt">
    <p:spTree>
      <p:nvGrpSpPr>
        <p:cNvPr id="1" name=""/>
        <p:cNvGrpSpPr/>
        <p:nvPr/>
      </p:nvGrpSpPr>
      <p:grpSpPr>
        <a:xfrm>
          <a:off x="0" y="0"/>
          <a:ext cx="0" cy="0"/>
          <a:chOff x="0" y="0"/>
          <a:chExt cx="0" cy="0"/>
        </a:xfrm>
      </p:grpSpPr>
      <p:sp>
        <p:nvSpPr>
          <p:cNvPr id="7" name="Rectangle 6"/>
          <p:cNvSpPr/>
          <p:nvPr userDrawn="1"/>
        </p:nvSpPr>
        <p:spPr>
          <a:xfrm>
            <a:off x="-17518" y="0"/>
            <a:ext cx="9205310" cy="450774"/>
          </a:xfrm>
          <a:prstGeom prst="rect">
            <a:avLst/>
          </a:prstGeom>
          <a:solidFill>
            <a:srgbClr val="2E93A2"/>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800" dirty="0">
              <a:solidFill>
                <a:prstClr val="white"/>
              </a:solidFill>
            </a:endParaRPr>
          </a:p>
          <a:p>
            <a:pPr algn="ctr" defTabSz="685715"/>
            <a:endParaRPr lang="en-US" sz="1800" dirty="0">
              <a:solidFill>
                <a:prstClr val="white"/>
              </a:solidFill>
            </a:endParaRPr>
          </a:p>
        </p:txBody>
      </p:sp>
      <p:sp>
        <p:nvSpPr>
          <p:cNvPr id="2" name="Title 1"/>
          <p:cNvSpPr>
            <a:spLocks noGrp="1"/>
          </p:cNvSpPr>
          <p:nvPr>
            <p:ph type="title"/>
          </p:nvPr>
        </p:nvSpPr>
        <p:spPr>
          <a:xfrm>
            <a:off x="337102" y="77388"/>
            <a:ext cx="7886700" cy="322504"/>
          </a:xfrm>
          <a:prstGeom prst="rect">
            <a:avLst/>
          </a:prstGeom>
        </p:spPr>
        <p:txBody>
          <a:bodyPr lIns="91430" tIns="45715" rIns="91430" bIns="45715">
            <a:normAutofit/>
          </a:bodyPr>
          <a:lstStyle>
            <a:lvl1pPr>
              <a:defRPr sz="1600">
                <a:solidFill>
                  <a:schemeClr val="bg1"/>
                </a:solidFill>
                <a:latin typeface="Lato" charset="0"/>
                <a:ea typeface="Lato" charset="0"/>
                <a:cs typeface="Lato" charset="0"/>
              </a:defRPr>
            </a:lvl1pPr>
          </a:lstStyle>
          <a:p>
            <a:r>
              <a:rPr lang="en-US" dirty="0"/>
              <a:t>Click to edit Master title style</a:t>
            </a:r>
          </a:p>
        </p:txBody>
      </p:sp>
      <p:sp>
        <p:nvSpPr>
          <p:cNvPr id="8" name="TextBox 7"/>
          <p:cNvSpPr txBox="1"/>
          <p:nvPr userDrawn="1"/>
        </p:nvSpPr>
        <p:spPr>
          <a:xfrm>
            <a:off x="1465006" y="4752504"/>
            <a:ext cx="6891473" cy="323161"/>
          </a:xfrm>
          <a:prstGeom prst="rect">
            <a:avLst/>
          </a:prstGeom>
          <a:noFill/>
        </p:spPr>
        <p:txBody>
          <a:bodyPr wrap="square" lIns="91430" tIns="45715" rIns="91430" bIns="45715" rtlCol="0">
            <a:spAutoFit/>
          </a:bodyPr>
          <a:lstStyle/>
          <a:p>
            <a:pPr defTabSz="685715"/>
            <a:r>
              <a:rPr lang="en-US" sz="1100" b="1" i="1" cap="all" baseline="30000" dirty="0">
                <a:solidFill>
                  <a:srgbClr val="93D1D9"/>
                </a:solidFill>
                <a:latin typeface="Arial"/>
                <a:cs typeface="Arial"/>
              </a:rPr>
              <a:t>Copyright © 2016 ProKarma Inc</a:t>
            </a:r>
            <a:r>
              <a:rPr lang="en-US" sz="1100" b="1" cap="all" baseline="30000" dirty="0">
                <a:solidFill>
                  <a:srgbClr val="93D1D9"/>
                </a:solidFill>
                <a:latin typeface="Arial"/>
                <a:cs typeface="Arial"/>
              </a:rPr>
              <a:t>.  </a:t>
            </a:r>
            <a:br>
              <a:rPr lang="en-US" sz="1100" b="1" cap="all" baseline="30000" dirty="0">
                <a:solidFill>
                  <a:srgbClr val="93D1D9"/>
                </a:solidFill>
                <a:latin typeface="Arial"/>
                <a:cs typeface="Arial"/>
              </a:rPr>
            </a:br>
            <a:r>
              <a:rPr lang="en-US" sz="110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9" name="Group 8"/>
          <p:cNvGrpSpPr/>
          <p:nvPr userDrawn="1"/>
        </p:nvGrpSpPr>
        <p:grpSpPr>
          <a:xfrm>
            <a:off x="-156121" y="4716748"/>
            <a:ext cx="1536866" cy="334046"/>
            <a:chOff x="-210986" y="4668605"/>
            <a:chExt cx="1758357" cy="382188"/>
          </a:xfrm>
        </p:grpSpPr>
        <p:sp>
          <p:nvSpPr>
            <p:cNvPr id="10" name="Oval 9"/>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1" name="Oval 10"/>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2" name="Oval 11"/>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3" name="Oval 12"/>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4" name="Oval 13"/>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5" name="TextBox 14"/>
            <p:cNvSpPr txBox="1"/>
            <p:nvPr userDrawn="1"/>
          </p:nvSpPr>
          <p:spPr>
            <a:xfrm>
              <a:off x="204038" y="4697351"/>
              <a:ext cx="463921" cy="334526"/>
            </a:xfrm>
            <a:prstGeom prst="rect">
              <a:avLst/>
            </a:prstGeom>
            <a:noFill/>
          </p:spPr>
          <p:txBody>
            <a:bodyPr wrap="square" rtlCol="0">
              <a:spAutoFit/>
            </a:bodyPr>
            <a:lstStyle/>
            <a:p>
              <a:pPr algn="ctr" defTabSz="685715"/>
              <a:r>
                <a:rPr lang="en-US" sz="1300" dirty="0">
                  <a:solidFill>
                    <a:srgbClr val="6EA0A7"/>
                  </a:solidFill>
                  <a:latin typeface="Times New Roman"/>
                  <a:cs typeface="Times New Roman"/>
                </a:rPr>
                <a:t>PK</a:t>
              </a:r>
            </a:p>
          </p:txBody>
        </p:sp>
      </p:grpSp>
      <p:cxnSp>
        <p:nvCxnSpPr>
          <p:cNvPr id="16" name="Straight Connector 15"/>
          <p:cNvCxnSpPr/>
          <p:nvPr userDrawn="1"/>
        </p:nvCxnSpPr>
        <p:spPr>
          <a:xfrm>
            <a:off x="127121"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ortfolio Intro">
    <p:spTree>
      <p:nvGrpSpPr>
        <p:cNvPr id="1" name=""/>
        <p:cNvGrpSpPr/>
        <p:nvPr/>
      </p:nvGrpSpPr>
      <p:grpSpPr>
        <a:xfrm>
          <a:off x="0" y="0"/>
          <a:ext cx="0" cy="0"/>
          <a:chOff x="0" y="0"/>
          <a:chExt cx="0" cy="0"/>
        </a:xfrm>
      </p:grpSpPr>
      <p:sp>
        <p:nvSpPr>
          <p:cNvPr id="8" name="TextBox 7"/>
          <p:cNvSpPr txBox="1"/>
          <p:nvPr userDrawn="1"/>
        </p:nvSpPr>
        <p:spPr>
          <a:xfrm>
            <a:off x="1465006" y="4752504"/>
            <a:ext cx="6891473" cy="323161"/>
          </a:xfrm>
          <a:prstGeom prst="rect">
            <a:avLst/>
          </a:prstGeom>
          <a:noFill/>
        </p:spPr>
        <p:txBody>
          <a:bodyPr wrap="square" lIns="91430" tIns="45715" rIns="91430" bIns="45715" rtlCol="0">
            <a:spAutoFit/>
          </a:bodyPr>
          <a:lstStyle/>
          <a:p>
            <a:pPr defTabSz="685715"/>
            <a:r>
              <a:rPr lang="en-US" sz="1100" b="1" i="1" cap="all" baseline="30000" dirty="0">
                <a:solidFill>
                  <a:srgbClr val="93D1D9"/>
                </a:solidFill>
                <a:latin typeface="Arial"/>
                <a:cs typeface="Arial"/>
              </a:rPr>
              <a:t>Copyright © 2016 ProKarma Inc</a:t>
            </a:r>
            <a:r>
              <a:rPr lang="en-US" sz="1100" b="1" cap="all" baseline="30000" dirty="0">
                <a:solidFill>
                  <a:srgbClr val="93D1D9"/>
                </a:solidFill>
                <a:latin typeface="Arial"/>
                <a:cs typeface="Arial"/>
              </a:rPr>
              <a:t>.  </a:t>
            </a:r>
            <a:br>
              <a:rPr lang="en-US" sz="1100" b="1" cap="all" baseline="30000" dirty="0">
                <a:solidFill>
                  <a:srgbClr val="93D1D9"/>
                </a:solidFill>
                <a:latin typeface="Arial"/>
                <a:cs typeface="Arial"/>
              </a:rPr>
            </a:br>
            <a:r>
              <a:rPr lang="en-US" sz="1100" baseline="30000" dirty="0">
                <a:solidFill>
                  <a:srgbClr val="93D1D9"/>
                </a:solidFill>
                <a:latin typeface="Arial"/>
                <a:cs typeface="Arial"/>
              </a:rPr>
              <a:t>Copyrights, trademarks, and registered trademarks for all technology described in this document are owned by the respective companies.</a:t>
            </a:r>
          </a:p>
        </p:txBody>
      </p:sp>
      <p:grpSp>
        <p:nvGrpSpPr>
          <p:cNvPr id="9" name="Group 8"/>
          <p:cNvGrpSpPr/>
          <p:nvPr userDrawn="1"/>
        </p:nvGrpSpPr>
        <p:grpSpPr>
          <a:xfrm>
            <a:off x="-156121" y="4716748"/>
            <a:ext cx="1536866" cy="334046"/>
            <a:chOff x="-210986" y="4668605"/>
            <a:chExt cx="1758357" cy="382188"/>
          </a:xfrm>
        </p:grpSpPr>
        <p:sp>
          <p:nvSpPr>
            <p:cNvPr id="10" name="Oval 9"/>
            <p:cNvSpPr/>
            <p:nvPr userDrawn="1"/>
          </p:nvSpPr>
          <p:spPr>
            <a:xfrm>
              <a:off x="-210986" y="4675556"/>
              <a:ext cx="374464" cy="374464"/>
            </a:xfrm>
            <a:prstGeom prst="ellipse">
              <a:avLst/>
            </a:prstGeom>
            <a:solidFill>
              <a:srgbClr val="96C44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1" name="Oval 10"/>
            <p:cNvSpPr/>
            <p:nvPr userDrawn="1"/>
          </p:nvSpPr>
          <p:spPr>
            <a:xfrm>
              <a:off x="232733" y="4668605"/>
              <a:ext cx="374464" cy="374464"/>
            </a:xfrm>
            <a:prstGeom prst="ellipse">
              <a:avLst/>
            </a:prstGeom>
            <a:noFill/>
            <a:ln w="12700"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2" name="Oval 11"/>
            <p:cNvSpPr/>
            <p:nvPr userDrawn="1"/>
          </p:nvSpPr>
          <p:spPr>
            <a:xfrm>
              <a:off x="244501" y="4675556"/>
              <a:ext cx="374464" cy="374464"/>
            </a:xfrm>
            <a:prstGeom prst="ellipse">
              <a:avLst/>
            </a:prstGeom>
            <a:noFill/>
            <a:ln w="12700">
              <a:solidFill>
                <a:srgbClr val="588199">
                  <a:alpha val="72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3" name="Oval 12"/>
            <p:cNvSpPr/>
            <p:nvPr userDrawn="1"/>
          </p:nvSpPr>
          <p:spPr>
            <a:xfrm>
              <a:off x="1172907" y="4676329"/>
              <a:ext cx="374464" cy="374464"/>
            </a:xfrm>
            <a:prstGeom prst="ellipse">
              <a:avLst/>
            </a:prstGeom>
            <a:solidFill>
              <a:srgbClr val="8CB73E">
                <a:alpha val="83000"/>
              </a:srgbClr>
            </a:solidFill>
            <a:ln w="12700">
              <a:solidFill>
                <a:srgbClr val="7CB6D8"/>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4" name="Oval 13"/>
            <p:cNvSpPr/>
            <p:nvPr userDrawn="1"/>
          </p:nvSpPr>
          <p:spPr>
            <a:xfrm>
              <a:off x="702044" y="4676329"/>
              <a:ext cx="374464" cy="374464"/>
            </a:xfrm>
            <a:prstGeom prst="ellipse">
              <a:avLst/>
            </a:prstGeom>
            <a:solidFill>
              <a:srgbClr val="7CB6D8">
                <a:alpha val="81000"/>
              </a:srgbClr>
            </a:solidFill>
            <a:ln w="12700">
              <a:solidFill>
                <a:srgbClr val="5E8AA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715"/>
              <a:endParaRPr lang="en-US" sz="1400" dirty="0">
                <a:solidFill>
                  <a:prstClr val="white"/>
                </a:solidFill>
              </a:endParaRPr>
            </a:p>
          </p:txBody>
        </p:sp>
        <p:sp>
          <p:nvSpPr>
            <p:cNvPr id="15" name="TextBox 14"/>
            <p:cNvSpPr txBox="1"/>
            <p:nvPr userDrawn="1"/>
          </p:nvSpPr>
          <p:spPr>
            <a:xfrm>
              <a:off x="204038" y="4697351"/>
              <a:ext cx="463921" cy="334526"/>
            </a:xfrm>
            <a:prstGeom prst="rect">
              <a:avLst/>
            </a:prstGeom>
            <a:noFill/>
          </p:spPr>
          <p:txBody>
            <a:bodyPr wrap="square" rtlCol="0">
              <a:spAutoFit/>
            </a:bodyPr>
            <a:lstStyle/>
            <a:p>
              <a:pPr algn="ctr" defTabSz="685715"/>
              <a:r>
                <a:rPr lang="en-US" sz="1300" dirty="0">
                  <a:solidFill>
                    <a:srgbClr val="6EA0A7"/>
                  </a:solidFill>
                  <a:latin typeface="Times New Roman"/>
                  <a:cs typeface="Times New Roman"/>
                </a:rPr>
                <a:t>PK</a:t>
              </a:r>
            </a:p>
          </p:txBody>
        </p:sp>
      </p:grpSp>
      <p:cxnSp>
        <p:nvCxnSpPr>
          <p:cNvPr id="16" name="Straight Connector 15"/>
          <p:cNvCxnSpPr/>
          <p:nvPr userDrawn="1"/>
        </p:nvCxnSpPr>
        <p:spPr>
          <a:xfrm>
            <a:off x="127121" y="4652890"/>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0" name="Text Placeholder 19"/>
          <p:cNvSpPr>
            <a:spLocks noGrp="1"/>
          </p:cNvSpPr>
          <p:nvPr>
            <p:ph type="body" sz="quarter" idx="10"/>
          </p:nvPr>
        </p:nvSpPr>
        <p:spPr>
          <a:xfrm>
            <a:off x="908373" y="2726110"/>
            <a:ext cx="7344091" cy="1816100"/>
          </a:xfrm>
          <a:prstGeom prst="rect">
            <a:avLst/>
          </a:prstGeom>
        </p:spPr>
        <p:txBody>
          <a:bodyPr vert="horz" lIns="91430" tIns="45715" rIns="91430" bIns="45715" rtlCol="0">
            <a:noAutofit/>
          </a:bodyPr>
          <a:lstStyle>
            <a:lvl1pPr>
              <a:defRPr lang="en-US" sz="1400" dirty="0" smtClean="0">
                <a:solidFill>
                  <a:schemeClr val="tx1">
                    <a:lumMod val="50000"/>
                    <a:lumOff val="50000"/>
                  </a:schemeClr>
                </a:solidFill>
                <a:latin typeface="Lato" charset="0"/>
                <a:ea typeface="Lato" charset="0"/>
                <a:cs typeface="Lato" charset="0"/>
              </a:defRPr>
            </a:lvl1pPr>
          </a:lstStyle>
          <a:p>
            <a:pPr marL="0" lvl="0" indent="0">
              <a:buNone/>
            </a:pPr>
            <a:r>
              <a:rPr lang="en-US" dirty="0"/>
              <a:t>Click to edit Master text styles</a:t>
            </a:r>
          </a:p>
        </p:txBody>
      </p:sp>
      <p:sp>
        <p:nvSpPr>
          <p:cNvPr id="23" name="Oval 22"/>
          <p:cNvSpPr/>
          <p:nvPr userDrawn="1"/>
        </p:nvSpPr>
        <p:spPr>
          <a:xfrm>
            <a:off x="6118789" y="-841272"/>
            <a:ext cx="2567594" cy="2567597"/>
          </a:xfrm>
          <a:prstGeom prst="ellipse">
            <a:avLst/>
          </a:prstGeom>
          <a:solidFill>
            <a:schemeClr val="bg1">
              <a:lumMod val="95000"/>
              <a:alpha val="12000"/>
            </a:schemeClr>
          </a:solidFill>
          <a:ln w="19050">
            <a:solidFill>
              <a:schemeClr val="bg1">
                <a:lumMod val="85000"/>
                <a:alpha val="72000"/>
              </a:schemeClr>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400" dirty="0">
              <a:solidFill>
                <a:prstClr val="white"/>
              </a:solidFill>
            </a:endParaRPr>
          </a:p>
        </p:txBody>
      </p:sp>
      <p:sp>
        <p:nvSpPr>
          <p:cNvPr id="24" name="Oval 23"/>
          <p:cNvSpPr/>
          <p:nvPr userDrawn="1"/>
        </p:nvSpPr>
        <p:spPr>
          <a:xfrm>
            <a:off x="-546482" y="1375198"/>
            <a:ext cx="1454850" cy="1454852"/>
          </a:xfrm>
          <a:prstGeom prst="ellipse">
            <a:avLst/>
          </a:prstGeom>
          <a:noFill/>
          <a:ln w="19050">
            <a:solidFill>
              <a:srgbClr val="588199">
                <a:alpha val="24000"/>
              </a:srgbClr>
            </a:solid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400" dirty="0">
              <a:solidFill>
                <a:prstClr val="white"/>
              </a:solidFill>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resenation - EnterpriseSolution">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67"/>
            <a:ext cx="4290474" cy="403957"/>
          </a:xfrm>
          <a:prstGeom prst="rect">
            <a:avLst/>
          </a:prstGeom>
          <a:solidFill>
            <a:srgbClr val="6FA0A7">
              <a:alpha val="0"/>
            </a:srgbClr>
          </a:solidFill>
        </p:spPr>
        <p:txBody>
          <a:bodyPr wrap="square" rtlCol="0">
            <a:spAutoFit/>
          </a:bodyPr>
          <a:lstStyle/>
          <a:p>
            <a:pPr algn="ctr" defTabSz="685800"/>
            <a:r>
              <a:rPr lang="en-US" sz="2025"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1" y="1181723"/>
            <a:ext cx="2050391" cy="2417361"/>
          </a:xfrm>
          <a:prstGeom prst="rect">
            <a:avLst/>
          </a:prstGeom>
        </p:spPr>
      </p:pic>
      <p:cxnSp>
        <p:nvCxnSpPr>
          <p:cNvPr id="6" name="Straight Connector 5"/>
          <p:cNvCxnSpPr/>
          <p:nvPr userDrawn="1"/>
        </p:nvCxnSpPr>
        <p:spPr>
          <a:xfrm>
            <a:off x="6497678" y="3636726"/>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3" cstate="screen">
            <a:alphaModFix/>
            <a:extLst>
              <a:ext uri="{28A0092B-C50C-407E-A947-70E740481C1C}">
                <a14:useLocalDpi xmlns:a14="http://schemas.microsoft.com/office/drawing/2010/main"/>
              </a:ext>
            </a:extLst>
          </a:blip>
          <a:stretch>
            <a:fillRect/>
          </a:stretch>
        </p:blipFill>
        <p:spPr>
          <a:xfrm>
            <a:off x="6858297" y="3599084"/>
            <a:ext cx="1019796" cy="1007871"/>
          </a:xfrm>
          <a:prstGeom prst="rect">
            <a:avLst/>
          </a:prstGeom>
        </p:spPr>
      </p:pic>
      <p:sp>
        <p:nvSpPr>
          <p:cNvPr id="9" name="Title 1"/>
          <p:cNvSpPr>
            <a:spLocks noGrp="1"/>
          </p:cNvSpPr>
          <p:nvPr>
            <p:ph type="ctrTitle"/>
          </p:nvPr>
        </p:nvSpPr>
        <p:spPr>
          <a:xfrm>
            <a:off x="281609" y="3761632"/>
            <a:ext cx="6211956" cy="339846"/>
          </a:xfrm>
          <a:prstGeom prst="rect">
            <a:avLst/>
          </a:prstGeom>
        </p:spPr>
        <p:txBody>
          <a:bodyPr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0" name="Subtitle 2"/>
          <p:cNvSpPr>
            <a:spLocks noGrp="1"/>
          </p:cNvSpPr>
          <p:nvPr>
            <p:ph type="subTitle" idx="1" hasCustomPrompt="1"/>
          </p:nvPr>
        </p:nvSpPr>
        <p:spPr>
          <a:xfrm>
            <a:off x="281609" y="4196017"/>
            <a:ext cx="6211956" cy="235678"/>
          </a:xfrm>
          <a:prstGeom prst="rect">
            <a:avLst/>
          </a:prstGeom>
        </p:spPr>
        <p:txBody>
          <a:bodyPr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to:</a:t>
            </a:r>
          </a:p>
        </p:txBody>
      </p:sp>
    </p:spTree>
    <p:extLst>
      <p:ext uri="{BB962C8B-B14F-4D97-AF65-F5344CB8AC3E}">
        <p14:creationId xmlns:p14="http://schemas.microsoft.com/office/powerpoint/2010/main" val="1608132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ase Studies DevOps16x9">
    <p:spTree>
      <p:nvGrpSpPr>
        <p:cNvPr id="1" name=""/>
        <p:cNvGrpSpPr/>
        <p:nvPr/>
      </p:nvGrpSpPr>
      <p:grpSpPr>
        <a:xfrm>
          <a:off x="0" y="0"/>
          <a:ext cx="0" cy="0"/>
          <a:chOff x="0" y="0"/>
          <a:chExt cx="0" cy="0"/>
        </a:xfrm>
      </p:grpSpPr>
      <p:cxnSp>
        <p:nvCxnSpPr>
          <p:cNvPr id="11" name="Straight Connector 10"/>
          <p:cNvCxnSpPr/>
          <p:nvPr userDrawn="1"/>
        </p:nvCxnSpPr>
        <p:spPr>
          <a:xfrm>
            <a:off x="3021207" y="710286"/>
            <a:ext cx="0" cy="3994087"/>
          </a:xfrm>
          <a:prstGeom prst="line">
            <a:avLst/>
          </a:prstGeom>
          <a:ln w="28575" cap="rnd">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3" name="Text Placeholder 12"/>
          <p:cNvSpPr>
            <a:spLocks noGrp="1"/>
          </p:cNvSpPr>
          <p:nvPr>
            <p:ph type="body" sz="quarter" idx="10" hasCustomPrompt="1"/>
          </p:nvPr>
        </p:nvSpPr>
        <p:spPr>
          <a:xfrm>
            <a:off x="3207231" y="1935632"/>
            <a:ext cx="5308123" cy="245373"/>
          </a:xfrm>
          <a:prstGeom prst="rect">
            <a:avLst/>
          </a:prstGeom>
        </p:spPr>
        <p:txBody>
          <a:bodyPr wrap="square" lIns="91430" tIns="45715" rIns="91430" bIns="45715">
            <a:noAutofit/>
          </a:bodyPr>
          <a:lstStyle>
            <a:lvl1pPr marL="0" marR="0" indent="0" algn="l" defTabSz="457142" rtl="0" eaLnBrk="1" fontAlgn="auto" latinLnBrk="0" hangingPunct="1">
              <a:lnSpc>
                <a:spcPct val="100000"/>
              </a:lnSpc>
              <a:spcBef>
                <a:spcPts val="0"/>
              </a:spcBef>
              <a:spcAft>
                <a:spcPts val="300"/>
              </a:spcAft>
              <a:buClrTx/>
              <a:buSzTx/>
              <a:buFont typeface="Arial"/>
              <a:buNone/>
              <a:tabLst/>
              <a:defRPr sz="1100" b="1">
                <a:solidFill>
                  <a:srgbClr val="686868"/>
                </a:solidFill>
                <a:latin typeface="Lato" charset="0"/>
                <a:ea typeface="Lato" charset="0"/>
                <a:cs typeface="Lato" charset="0"/>
              </a:defRPr>
            </a:lvl1pPr>
            <a:lvl2pPr marL="115873" indent="-109523">
              <a:lnSpc>
                <a:spcPct val="100000"/>
              </a:lnSpc>
              <a:spcBef>
                <a:spcPts val="0"/>
              </a:spcBef>
              <a:spcAft>
                <a:spcPts val="300"/>
              </a:spcAft>
              <a:buClr>
                <a:srgbClr val="2E93A1"/>
              </a:buClr>
              <a:tabLst/>
              <a:defRPr sz="800" baseline="0">
                <a:solidFill>
                  <a:srgbClr val="686868"/>
                </a:solidFill>
                <a:latin typeface="Lato" charset="0"/>
                <a:ea typeface="Lato" charset="0"/>
                <a:cs typeface="Lato" charset="0"/>
              </a:defRPr>
            </a:lvl2pPr>
            <a:lvl3pPr marL="231746" indent="-115873">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marL="0" marR="0" lvl="0" indent="0" algn="l" defTabSz="457142" rtl="0" eaLnBrk="1" fontAlgn="auto" latinLnBrk="0" hangingPunct="1">
              <a:lnSpc>
                <a:spcPct val="100000"/>
              </a:lnSpc>
              <a:spcBef>
                <a:spcPts val="0"/>
              </a:spcBef>
              <a:spcAft>
                <a:spcPts val="300"/>
              </a:spcAft>
              <a:buClrTx/>
              <a:buSzTx/>
              <a:buFont typeface="Arial"/>
              <a:buNone/>
              <a:tabLst/>
              <a:defRPr/>
            </a:pPr>
            <a:r>
              <a:rPr lang="en-US" dirty="0"/>
              <a:t>Business Need </a:t>
            </a:r>
            <a:r>
              <a:rPr lang="is-IS" dirty="0"/>
              <a:t>(10.5pt)</a:t>
            </a:r>
            <a:endParaRPr lang="en-US" dirty="0"/>
          </a:p>
          <a:p>
            <a:pPr lvl="0"/>
            <a:endParaRPr lang="en-US" dirty="0"/>
          </a:p>
        </p:txBody>
      </p:sp>
      <p:sp>
        <p:nvSpPr>
          <p:cNvPr id="15" name="Text Placeholder 14"/>
          <p:cNvSpPr>
            <a:spLocks noGrp="1"/>
          </p:cNvSpPr>
          <p:nvPr>
            <p:ph type="body" sz="quarter" idx="11" hasCustomPrompt="1"/>
          </p:nvPr>
        </p:nvSpPr>
        <p:spPr>
          <a:xfrm>
            <a:off x="3206751" y="710283"/>
            <a:ext cx="5309122" cy="492424"/>
          </a:xfrm>
          <a:prstGeom prst="rect">
            <a:avLst/>
          </a:prstGeom>
          <a:noFill/>
        </p:spPr>
        <p:txBody>
          <a:bodyPr wrap="square" lIns="91430" tIns="45715" rIns="91430" bIns="45715" rtlCol="0">
            <a:noAutofit/>
          </a:bodyPr>
          <a:lstStyle>
            <a:lvl1pPr marL="0" indent="0">
              <a:lnSpc>
                <a:spcPts val="1800"/>
              </a:lnSpc>
              <a:spcBef>
                <a:spcPts val="0"/>
              </a:spcBef>
              <a:spcAft>
                <a:spcPts val="1000"/>
              </a:spcAft>
              <a:buNone/>
              <a:defRPr lang="en-US" sz="1200" b="0" i="1" baseline="0" dirty="0" smtClean="0">
                <a:solidFill>
                  <a:srgbClr val="686868"/>
                </a:solidFill>
                <a:latin typeface="Lato Light" charset="0"/>
                <a:ea typeface="Lato Light" charset="0"/>
                <a:cs typeface="Lato Light" charset="0"/>
              </a:defRPr>
            </a:lvl1pPr>
          </a:lstStyle>
          <a:p>
            <a:pPr marL="0" lvl="0"/>
            <a:r>
              <a:rPr lang="en-US" dirty="0"/>
              <a:t>Brief description overview</a:t>
            </a:r>
            <a:r>
              <a:rPr lang="is-IS" dirty="0"/>
              <a:t>…..(12pt) Line After spacing 10 pt Exactly at 18 pt. Manually adjust vertical paragraph spacing for appearance.</a:t>
            </a:r>
            <a:endParaRPr lang="en-US" dirty="0"/>
          </a:p>
        </p:txBody>
      </p:sp>
      <p:sp>
        <p:nvSpPr>
          <p:cNvPr id="16" name="Title 15"/>
          <p:cNvSpPr>
            <a:spLocks noGrp="1"/>
          </p:cNvSpPr>
          <p:nvPr>
            <p:ph type="title"/>
          </p:nvPr>
        </p:nvSpPr>
        <p:spPr>
          <a:xfrm>
            <a:off x="421296" y="122690"/>
            <a:ext cx="8094054" cy="451464"/>
          </a:xfrm>
          <a:prstGeom prst="rect">
            <a:avLst/>
          </a:prstGeom>
        </p:spPr>
        <p:txBody>
          <a:bodyPr lIns="91430" tIns="45715" rIns="91430" bIns="45715" anchor="ctr" anchorCtr="0"/>
          <a:lstStyle>
            <a:lvl1pPr marL="0" algn="l" defTabSz="685715" rtl="0" eaLnBrk="1" latinLnBrk="0" hangingPunct="1">
              <a:lnSpc>
                <a:spcPct val="150000"/>
              </a:lnSpc>
              <a:defRPr lang="en-US" sz="1600" b="1" kern="1200">
                <a:solidFill>
                  <a:srgbClr val="686868"/>
                </a:solidFill>
                <a:latin typeface="Lato Light" charset="0"/>
                <a:ea typeface="Lato Light" charset="0"/>
                <a:cs typeface="Lato Light" charset="0"/>
              </a:defRPr>
            </a:lvl1pPr>
          </a:lstStyle>
          <a:p>
            <a:r>
              <a:rPr lang="en-US" dirty="0"/>
              <a:t>Click to edit Master title style</a:t>
            </a:r>
          </a:p>
        </p:txBody>
      </p:sp>
      <p:sp>
        <p:nvSpPr>
          <p:cNvPr id="17" name="Oval 16"/>
          <p:cNvSpPr/>
          <p:nvPr userDrawn="1"/>
        </p:nvSpPr>
        <p:spPr>
          <a:xfrm>
            <a:off x="421295" y="1453473"/>
            <a:ext cx="2367900" cy="2367900"/>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400">
              <a:solidFill>
                <a:prstClr val="white"/>
              </a:solidFill>
            </a:endParaRPr>
          </a:p>
        </p:txBody>
      </p:sp>
      <p:sp>
        <p:nvSpPr>
          <p:cNvPr id="18" name="Text Placeholder 12"/>
          <p:cNvSpPr>
            <a:spLocks noGrp="1"/>
          </p:cNvSpPr>
          <p:nvPr>
            <p:ph type="body" sz="quarter" idx="12" hasCustomPrompt="1"/>
          </p:nvPr>
        </p:nvSpPr>
        <p:spPr>
          <a:xfrm>
            <a:off x="3207231" y="3176323"/>
            <a:ext cx="5308123" cy="242114"/>
          </a:xfrm>
          <a:prstGeom prst="rect">
            <a:avLst/>
          </a:prstGeom>
        </p:spPr>
        <p:txBody>
          <a:bodyPr wrap="square" lIns="91430" tIns="45715" rIns="91430" bIns="45715">
            <a:noAutofit/>
          </a:bodyPr>
          <a:lstStyle>
            <a:lvl1pPr marL="0" indent="0">
              <a:lnSpc>
                <a:spcPct val="100000"/>
              </a:lnSpc>
              <a:spcBef>
                <a:spcPts val="0"/>
              </a:spcBef>
              <a:spcAft>
                <a:spcPts val="300"/>
              </a:spcAft>
              <a:buNone/>
              <a:defRPr sz="1100" b="1">
                <a:solidFill>
                  <a:srgbClr val="686868"/>
                </a:solidFill>
                <a:latin typeface="Lato" charset="0"/>
                <a:ea typeface="Lato" charset="0"/>
                <a:cs typeface="Lato" charset="0"/>
              </a:defRPr>
            </a:lvl1pPr>
            <a:lvl2pPr marL="115873" indent="-109523">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46" indent="-115873">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Solution/Features </a:t>
            </a:r>
            <a:r>
              <a:rPr lang="is-IS" dirty="0"/>
              <a:t>(10.5pt)</a:t>
            </a:r>
            <a:endParaRPr lang="en-US" dirty="0"/>
          </a:p>
        </p:txBody>
      </p:sp>
      <p:sp>
        <p:nvSpPr>
          <p:cNvPr id="8" name="Text Placeholder 12"/>
          <p:cNvSpPr>
            <a:spLocks noGrp="1"/>
          </p:cNvSpPr>
          <p:nvPr>
            <p:ph type="body" sz="quarter" idx="13" hasCustomPrompt="1"/>
          </p:nvPr>
        </p:nvSpPr>
        <p:spPr>
          <a:xfrm>
            <a:off x="3207231" y="2138990"/>
            <a:ext cx="5308123" cy="456291"/>
          </a:xfrm>
          <a:prstGeom prst="rect">
            <a:avLst/>
          </a:prstGeom>
        </p:spPr>
        <p:txBody>
          <a:bodyPr wrap="square" lIns="91430" tIns="45715" rIns="91430" bIns="45715">
            <a:noAutofit/>
          </a:bodyPr>
          <a:lstStyle>
            <a:lvl1pPr marL="119048" indent="-119048">
              <a:lnSpc>
                <a:spcPct val="100000"/>
              </a:lnSpc>
              <a:spcBef>
                <a:spcPts val="0"/>
              </a:spcBef>
              <a:spcAft>
                <a:spcPts val="800"/>
              </a:spcAft>
              <a:buClr>
                <a:srgbClr val="2E93A1"/>
              </a:buClr>
              <a:buFont typeface="Arial" charset="0"/>
              <a:buChar char="•"/>
              <a:tabLst/>
              <a:defRPr sz="900" b="0">
                <a:solidFill>
                  <a:srgbClr val="686868"/>
                </a:solidFill>
                <a:latin typeface="Lato" charset="0"/>
                <a:ea typeface="Lato" charset="0"/>
                <a:cs typeface="Lato" charset="0"/>
              </a:defRPr>
            </a:lvl1pPr>
            <a:lvl2pPr marL="115873" indent="-109523">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46" indent="-115873">
              <a:lnSpc>
                <a:spcPct val="100000"/>
              </a:lnSpc>
              <a:spcBef>
                <a:spcPts val="0"/>
              </a:spcBef>
              <a:spcAft>
                <a:spcPts val="8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2"/>
            <a:r>
              <a:rPr lang="en-US" dirty="0"/>
              <a:t>Sub-bullets 8 </a:t>
            </a:r>
            <a:r>
              <a:rPr lang="en-US" dirty="0" err="1"/>
              <a:t>pt</a:t>
            </a:r>
            <a:endParaRPr lang="en-US" dirty="0"/>
          </a:p>
        </p:txBody>
      </p:sp>
      <p:sp>
        <p:nvSpPr>
          <p:cNvPr id="10" name="Text Placeholder 12"/>
          <p:cNvSpPr>
            <a:spLocks noGrp="1"/>
          </p:cNvSpPr>
          <p:nvPr>
            <p:ph type="body" sz="quarter" idx="14" hasCustomPrompt="1"/>
          </p:nvPr>
        </p:nvSpPr>
        <p:spPr>
          <a:xfrm>
            <a:off x="3207231" y="3374670"/>
            <a:ext cx="5308123" cy="446707"/>
          </a:xfrm>
          <a:prstGeom prst="rect">
            <a:avLst/>
          </a:prstGeom>
        </p:spPr>
        <p:txBody>
          <a:bodyPr wrap="square" lIns="91430" tIns="45715" rIns="91430" bIns="45715">
            <a:noAutofit/>
          </a:bodyPr>
          <a:lstStyle>
            <a:lvl1pPr marL="119048" marR="0" indent="-119048" algn="l" defTabSz="457142" rtl="0" eaLnBrk="1" fontAlgn="auto" latinLnBrk="0" hangingPunct="1">
              <a:lnSpc>
                <a:spcPct val="100000"/>
              </a:lnSpc>
              <a:spcBef>
                <a:spcPts val="0"/>
              </a:spcBef>
              <a:spcAft>
                <a:spcPts val="800"/>
              </a:spcAft>
              <a:buClr>
                <a:srgbClr val="2E93A1"/>
              </a:buClr>
              <a:buSzTx/>
              <a:buFont typeface="Arial" charset="0"/>
              <a:buChar char="•"/>
              <a:tabLst/>
              <a:defRPr sz="900" b="0">
                <a:solidFill>
                  <a:srgbClr val="686868"/>
                </a:solidFill>
                <a:latin typeface="Lato" charset="0"/>
                <a:ea typeface="Lato" charset="0"/>
                <a:cs typeface="Lato" charset="0"/>
              </a:defRPr>
            </a:lvl1pPr>
            <a:lvl2pPr marL="233333" indent="-114285">
              <a:lnSpc>
                <a:spcPct val="100000"/>
              </a:lnSpc>
              <a:spcBef>
                <a:spcPts val="0"/>
              </a:spcBef>
              <a:spcAft>
                <a:spcPts val="800"/>
              </a:spcAft>
              <a:buClr>
                <a:srgbClr val="2E93A1"/>
              </a:buClr>
              <a:buFont typeface="ArialMT" charset="0"/>
              <a:buChar char="-"/>
              <a:tabLst/>
              <a:defRPr sz="800">
                <a:solidFill>
                  <a:srgbClr val="686868"/>
                </a:solidFill>
                <a:latin typeface="Lato" charset="0"/>
                <a:ea typeface="Lato" charset="0"/>
                <a:cs typeface="Lato" charset="0"/>
              </a:defRPr>
            </a:lvl2pPr>
            <a:lvl3pPr marL="231746" indent="-115873">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1"/>
            <a:r>
              <a:rPr lang="en-US" dirty="0"/>
              <a:t>Sub-bullets 8 </a:t>
            </a:r>
            <a:r>
              <a:rPr lang="en-US" dirty="0" err="1"/>
              <a:t>pt</a:t>
            </a:r>
            <a:endParaRPr lang="en-US" dirty="0"/>
          </a:p>
        </p:txBody>
      </p:sp>
    </p:spTree>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se Studies Mobile 16x9">
    <p:spTree>
      <p:nvGrpSpPr>
        <p:cNvPr id="1" name=""/>
        <p:cNvGrpSpPr/>
        <p:nvPr/>
      </p:nvGrpSpPr>
      <p:grpSpPr>
        <a:xfrm>
          <a:off x="0" y="0"/>
          <a:ext cx="0" cy="0"/>
          <a:chOff x="0" y="0"/>
          <a:chExt cx="0" cy="0"/>
        </a:xfrm>
      </p:grpSpPr>
      <p:cxnSp>
        <p:nvCxnSpPr>
          <p:cNvPr id="11" name="Straight Connector 10"/>
          <p:cNvCxnSpPr/>
          <p:nvPr userDrawn="1"/>
        </p:nvCxnSpPr>
        <p:spPr>
          <a:xfrm>
            <a:off x="3320683" y="710286"/>
            <a:ext cx="0" cy="3994087"/>
          </a:xfrm>
          <a:prstGeom prst="line">
            <a:avLst/>
          </a:prstGeom>
          <a:ln w="28575" cap="rnd">
            <a:solidFill>
              <a:schemeClr val="bg1">
                <a:lumMod val="8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6" name="Title 15"/>
          <p:cNvSpPr>
            <a:spLocks noGrp="1"/>
          </p:cNvSpPr>
          <p:nvPr>
            <p:ph type="title"/>
          </p:nvPr>
        </p:nvSpPr>
        <p:spPr>
          <a:xfrm>
            <a:off x="342905" y="122690"/>
            <a:ext cx="8172449" cy="451464"/>
          </a:xfrm>
          <a:prstGeom prst="rect">
            <a:avLst/>
          </a:prstGeom>
        </p:spPr>
        <p:txBody>
          <a:bodyPr lIns="91430" tIns="45715" rIns="91430" bIns="45715" anchor="ctr" anchorCtr="0"/>
          <a:lstStyle>
            <a:lvl1pPr marL="0" algn="l" defTabSz="685715" rtl="0" eaLnBrk="1" latinLnBrk="0" hangingPunct="1">
              <a:lnSpc>
                <a:spcPct val="150000"/>
              </a:lnSpc>
              <a:defRPr lang="en-US" sz="1600" b="1" kern="1200">
                <a:solidFill>
                  <a:srgbClr val="686868"/>
                </a:solidFill>
                <a:latin typeface="Lato Light" charset="0"/>
                <a:ea typeface="Lato Light" charset="0"/>
                <a:cs typeface="Lato Light" charset="0"/>
              </a:defRPr>
            </a:lvl1pPr>
          </a:lstStyle>
          <a:p>
            <a:r>
              <a:rPr lang="en-US" dirty="0"/>
              <a:t>Click to edit Master title style</a:t>
            </a:r>
          </a:p>
        </p:txBody>
      </p:sp>
      <p:sp>
        <p:nvSpPr>
          <p:cNvPr id="10" name="Text Placeholder 12"/>
          <p:cNvSpPr>
            <a:spLocks noGrp="1"/>
          </p:cNvSpPr>
          <p:nvPr>
            <p:ph type="body" sz="quarter" idx="14" hasCustomPrompt="1"/>
          </p:nvPr>
        </p:nvSpPr>
        <p:spPr>
          <a:xfrm>
            <a:off x="3446585" y="730313"/>
            <a:ext cx="5068764" cy="245939"/>
          </a:xfrm>
          <a:prstGeom prst="rect">
            <a:avLst/>
          </a:prstGeom>
        </p:spPr>
        <p:txBody>
          <a:bodyPr wrap="square" lIns="91430" tIns="45715" rIns="91430" bIns="45715">
            <a:noAutofit/>
          </a:bodyPr>
          <a:lstStyle>
            <a:lvl1pPr marL="0" marR="0" indent="0" algn="l" defTabSz="457142" rtl="0" eaLnBrk="1" fontAlgn="auto" latinLnBrk="0" hangingPunct="1">
              <a:lnSpc>
                <a:spcPct val="100000"/>
              </a:lnSpc>
              <a:spcBef>
                <a:spcPts val="0"/>
              </a:spcBef>
              <a:spcAft>
                <a:spcPts val="300"/>
              </a:spcAft>
              <a:buClrTx/>
              <a:buSzTx/>
              <a:buFont typeface="Arial"/>
              <a:buNone/>
              <a:tabLst/>
              <a:defRPr sz="1100" b="1">
                <a:solidFill>
                  <a:srgbClr val="686868"/>
                </a:solidFill>
                <a:latin typeface="Lato" charset="0"/>
                <a:ea typeface="Lato" charset="0"/>
                <a:cs typeface="Lato" charset="0"/>
              </a:defRPr>
            </a:lvl1pPr>
            <a:lvl2pPr marL="115873" indent="-109523">
              <a:lnSpc>
                <a:spcPct val="100000"/>
              </a:lnSpc>
              <a:spcBef>
                <a:spcPts val="0"/>
              </a:spcBef>
              <a:spcAft>
                <a:spcPts val="300"/>
              </a:spcAft>
              <a:buClr>
                <a:srgbClr val="2E93A1"/>
              </a:buClr>
              <a:tabLst/>
              <a:defRPr sz="800" baseline="0">
                <a:solidFill>
                  <a:srgbClr val="686868"/>
                </a:solidFill>
                <a:latin typeface="Lato" charset="0"/>
                <a:ea typeface="Lato" charset="0"/>
                <a:cs typeface="Lato" charset="0"/>
              </a:defRPr>
            </a:lvl2pPr>
            <a:lvl3pPr marL="231746" indent="-115873">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marL="0" marR="0" lvl="0" indent="0" algn="l" defTabSz="457142" rtl="0" eaLnBrk="1" fontAlgn="auto" latinLnBrk="0" hangingPunct="1">
              <a:lnSpc>
                <a:spcPct val="100000"/>
              </a:lnSpc>
              <a:spcBef>
                <a:spcPts val="0"/>
              </a:spcBef>
              <a:spcAft>
                <a:spcPts val="300"/>
              </a:spcAft>
              <a:buClrTx/>
              <a:buSzTx/>
              <a:buFont typeface="Arial"/>
              <a:buNone/>
              <a:tabLst/>
              <a:defRPr/>
            </a:pPr>
            <a:r>
              <a:rPr lang="en-US" dirty="0"/>
              <a:t>Project Details: </a:t>
            </a:r>
            <a:r>
              <a:rPr lang="is-IS" dirty="0"/>
              <a:t>(10.5pt)</a:t>
            </a:r>
            <a:endParaRPr lang="en-US" dirty="0"/>
          </a:p>
          <a:p>
            <a:pPr lvl="0"/>
            <a:endParaRPr lang="en-US" dirty="0"/>
          </a:p>
        </p:txBody>
      </p:sp>
      <p:sp>
        <p:nvSpPr>
          <p:cNvPr id="12" name="Text Placeholder 12"/>
          <p:cNvSpPr>
            <a:spLocks noGrp="1"/>
          </p:cNvSpPr>
          <p:nvPr>
            <p:ph type="body" sz="quarter" idx="15" hasCustomPrompt="1"/>
          </p:nvPr>
        </p:nvSpPr>
        <p:spPr>
          <a:xfrm>
            <a:off x="3446585" y="960184"/>
            <a:ext cx="5068764" cy="437546"/>
          </a:xfrm>
          <a:prstGeom prst="rect">
            <a:avLst/>
          </a:prstGeom>
        </p:spPr>
        <p:txBody>
          <a:bodyPr wrap="square" lIns="91430" tIns="45715" rIns="91430" bIns="45715">
            <a:noAutofit/>
          </a:bodyPr>
          <a:lstStyle>
            <a:lvl1pPr marL="119048" indent="-119048">
              <a:lnSpc>
                <a:spcPct val="100000"/>
              </a:lnSpc>
              <a:spcBef>
                <a:spcPts val="0"/>
              </a:spcBef>
              <a:spcAft>
                <a:spcPts val="800"/>
              </a:spcAft>
              <a:buClr>
                <a:srgbClr val="2E93A1"/>
              </a:buClr>
              <a:buFont typeface="Arial" charset="0"/>
              <a:buChar char="•"/>
              <a:tabLst/>
              <a:defRPr sz="900" b="0">
                <a:solidFill>
                  <a:srgbClr val="686868"/>
                </a:solidFill>
                <a:latin typeface="Lato" charset="0"/>
                <a:ea typeface="Lato" charset="0"/>
                <a:cs typeface="Lato" charset="0"/>
              </a:defRPr>
            </a:lvl1pPr>
            <a:lvl2pPr marL="115873" indent="-109523">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46" indent="-115873">
              <a:lnSpc>
                <a:spcPct val="100000"/>
              </a:lnSpc>
              <a:spcBef>
                <a:spcPts val="0"/>
              </a:spcBef>
              <a:spcAft>
                <a:spcPts val="8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2"/>
            <a:r>
              <a:rPr lang="en-US" dirty="0"/>
              <a:t>Sub-bullets 8 </a:t>
            </a:r>
            <a:r>
              <a:rPr lang="en-US" dirty="0" err="1"/>
              <a:t>pt</a:t>
            </a:r>
            <a:endParaRPr lang="en-US" dirty="0"/>
          </a:p>
        </p:txBody>
      </p:sp>
      <p:sp>
        <p:nvSpPr>
          <p:cNvPr id="14" name="Text Placeholder 12"/>
          <p:cNvSpPr>
            <a:spLocks noGrp="1"/>
          </p:cNvSpPr>
          <p:nvPr>
            <p:ph type="body" sz="quarter" idx="16" hasCustomPrompt="1"/>
          </p:nvPr>
        </p:nvSpPr>
        <p:spPr>
          <a:xfrm>
            <a:off x="3446585" y="2205175"/>
            <a:ext cx="5068764" cy="245939"/>
          </a:xfrm>
          <a:prstGeom prst="rect">
            <a:avLst/>
          </a:prstGeom>
        </p:spPr>
        <p:txBody>
          <a:bodyPr wrap="square" lIns="91430" tIns="45715" rIns="91430" bIns="45715">
            <a:noAutofit/>
          </a:bodyPr>
          <a:lstStyle>
            <a:lvl1pPr marL="0" marR="0" indent="0" algn="l" defTabSz="457142" rtl="0" eaLnBrk="1" fontAlgn="auto" latinLnBrk="0" hangingPunct="1">
              <a:lnSpc>
                <a:spcPct val="100000"/>
              </a:lnSpc>
              <a:spcBef>
                <a:spcPts val="0"/>
              </a:spcBef>
              <a:spcAft>
                <a:spcPts val="300"/>
              </a:spcAft>
              <a:buClrTx/>
              <a:buSzTx/>
              <a:buFont typeface="Arial"/>
              <a:buNone/>
              <a:tabLst/>
              <a:defRPr sz="1100" b="1">
                <a:solidFill>
                  <a:srgbClr val="686868"/>
                </a:solidFill>
                <a:latin typeface="Lato" charset="0"/>
                <a:ea typeface="Lato" charset="0"/>
                <a:cs typeface="Lato" charset="0"/>
              </a:defRPr>
            </a:lvl1pPr>
            <a:lvl2pPr marL="115873" indent="-109523">
              <a:lnSpc>
                <a:spcPct val="100000"/>
              </a:lnSpc>
              <a:spcBef>
                <a:spcPts val="0"/>
              </a:spcBef>
              <a:spcAft>
                <a:spcPts val="300"/>
              </a:spcAft>
              <a:buClr>
                <a:srgbClr val="2E93A1"/>
              </a:buClr>
              <a:tabLst/>
              <a:defRPr sz="800" baseline="0">
                <a:solidFill>
                  <a:srgbClr val="686868"/>
                </a:solidFill>
                <a:latin typeface="Lato" charset="0"/>
                <a:ea typeface="Lato" charset="0"/>
                <a:cs typeface="Lato" charset="0"/>
              </a:defRPr>
            </a:lvl2pPr>
            <a:lvl3pPr marL="231746" indent="-115873">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marL="0" marR="0" lvl="0" indent="0" algn="l" defTabSz="457142" rtl="0" eaLnBrk="1" fontAlgn="auto" latinLnBrk="0" hangingPunct="1">
              <a:lnSpc>
                <a:spcPct val="100000"/>
              </a:lnSpc>
              <a:spcBef>
                <a:spcPts val="0"/>
              </a:spcBef>
              <a:spcAft>
                <a:spcPts val="300"/>
              </a:spcAft>
              <a:buClrTx/>
              <a:buSzTx/>
              <a:buFont typeface="Arial"/>
              <a:buNone/>
              <a:tabLst/>
              <a:defRPr/>
            </a:pPr>
            <a:r>
              <a:rPr lang="en-US" dirty="0"/>
              <a:t>Architecture </a:t>
            </a:r>
            <a:r>
              <a:rPr lang="is-IS" dirty="0"/>
              <a:t>(10.5pt)</a:t>
            </a:r>
            <a:endParaRPr lang="en-US" dirty="0"/>
          </a:p>
          <a:p>
            <a:pPr lvl="0"/>
            <a:endParaRPr lang="en-US" dirty="0"/>
          </a:p>
        </p:txBody>
      </p:sp>
      <p:sp>
        <p:nvSpPr>
          <p:cNvPr id="17" name="Text Placeholder 12"/>
          <p:cNvSpPr>
            <a:spLocks noGrp="1"/>
          </p:cNvSpPr>
          <p:nvPr>
            <p:ph type="body" sz="quarter" idx="18" hasCustomPrompt="1"/>
          </p:nvPr>
        </p:nvSpPr>
        <p:spPr>
          <a:xfrm>
            <a:off x="3446585" y="3689890"/>
            <a:ext cx="5068764" cy="245939"/>
          </a:xfrm>
          <a:prstGeom prst="rect">
            <a:avLst/>
          </a:prstGeom>
        </p:spPr>
        <p:txBody>
          <a:bodyPr wrap="square" lIns="91430" tIns="45715" rIns="91430" bIns="45715">
            <a:noAutofit/>
          </a:bodyPr>
          <a:lstStyle>
            <a:lvl1pPr marL="0" marR="0" indent="0" algn="l" defTabSz="457142" rtl="0" eaLnBrk="1" fontAlgn="auto" latinLnBrk="0" hangingPunct="1">
              <a:lnSpc>
                <a:spcPct val="100000"/>
              </a:lnSpc>
              <a:spcBef>
                <a:spcPts val="0"/>
              </a:spcBef>
              <a:spcAft>
                <a:spcPts val="300"/>
              </a:spcAft>
              <a:buClrTx/>
              <a:buSzTx/>
              <a:buFont typeface="Arial"/>
              <a:buNone/>
              <a:tabLst/>
              <a:defRPr sz="1100" b="1">
                <a:solidFill>
                  <a:srgbClr val="686868"/>
                </a:solidFill>
                <a:latin typeface="Lato" charset="0"/>
                <a:ea typeface="Lato" charset="0"/>
                <a:cs typeface="Lato" charset="0"/>
              </a:defRPr>
            </a:lvl1pPr>
            <a:lvl2pPr marL="115873" indent="-109523">
              <a:lnSpc>
                <a:spcPct val="100000"/>
              </a:lnSpc>
              <a:spcBef>
                <a:spcPts val="0"/>
              </a:spcBef>
              <a:spcAft>
                <a:spcPts val="300"/>
              </a:spcAft>
              <a:buClr>
                <a:srgbClr val="2E93A1"/>
              </a:buClr>
              <a:tabLst/>
              <a:defRPr sz="800" baseline="0">
                <a:solidFill>
                  <a:srgbClr val="686868"/>
                </a:solidFill>
                <a:latin typeface="Lato" charset="0"/>
                <a:ea typeface="Lato" charset="0"/>
                <a:cs typeface="Lato" charset="0"/>
              </a:defRPr>
            </a:lvl2pPr>
            <a:lvl3pPr marL="231746" indent="-115873">
              <a:lnSpc>
                <a:spcPct val="100000"/>
              </a:lnSpc>
              <a:spcBef>
                <a:spcPts val="0"/>
              </a:spcBef>
              <a:spcAft>
                <a:spcPts val="3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marL="0" marR="0" lvl="0" indent="0" algn="l" defTabSz="457142" rtl="0" eaLnBrk="1" fontAlgn="auto" latinLnBrk="0" hangingPunct="1">
              <a:lnSpc>
                <a:spcPct val="100000"/>
              </a:lnSpc>
              <a:spcBef>
                <a:spcPts val="0"/>
              </a:spcBef>
              <a:spcAft>
                <a:spcPts val="300"/>
              </a:spcAft>
              <a:buClrTx/>
              <a:buSzTx/>
              <a:buFont typeface="Arial"/>
              <a:buNone/>
              <a:tabLst/>
              <a:defRPr/>
            </a:pPr>
            <a:r>
              <a:rPr lang="en-US" dirty="0"/>
              <a:t>Features </a:t>
            </a:r>
            <a:r>
              <a:rPr lang="is-IS" dirty="0"/>
              <a:t>(10.5pt)</a:t>
            </a:r>
            <a:endParaRPr lang="en-US" dirty="0"/>
          </a:p>
          <a:p>
            <a:pPr lvl="0"/>
            <a:endParaRPr lang="en-US" dirty="0"/>
          </a:p>
        </p:txBody>
      </p:sp>
      <p:sp>
        <p:nvSpPr>
          <p:cNvPr id="20" name="Text Placeholder 12"/>
          <p:cNvSpPr>
            <a:spLocks noGrp="1"/>
          </p:cNvSpPr>
          <p:nvPr>
            <p:ph type="body" sz="quarter" idx="20" hasCustomPrompt="1"/>
          </p:nvPr>
        </p:nvSpPr>
        <p:spPr>
          <a:xfrm>
            <a:off x="3446585" y="2440720"/>
            <a:ext cx="5068764" cy="437546"/>
          </a:xfrm>
          <a:prstGeom prst="rect">
            <a:avLst/>
          </a:prstGeom>
        </p:spPr>
        <p:txBody>
          <a:bodyPr wrap="square" lIns="91430" tIns="45715" rIns="91430" bIns="45715">
            <a:noAutofit/>
          </a:bodyPr>
          <a:lstStyle>
            <a:lvl1pPr marL="119048" indent="-119048">
              <a:lnSpc>
                <a:spcPct val="100000"/>
              </a:lnSpc>
              <a:spcBef>
                <a:spcPts val="0"/>
              </a:spcBef>
              <a:spcAft>
                <a:spcPts val="800"/>
              </a:spcAft>
              <a:buClr>
                <a:srgbClr val="2E93A1"/>
              </a:buClr>
              <a:buFont typeface="Arial" charset="0"/>
              <a:buChar char="•"/>
              <a:tabLst/>
              <a:defRPr sz="900" b="0">
                <a:solidFill>
                  <a:srgbClr val="686868"/>
                </a:solidFill>
                <a:latin typeface="Lato" charset="0"/>
                <a:ea typeface="Lato" charset="0"/>
                <a:cs typeface="Lato" charset="0"/>
              </a:defRPr>
            </a:lvl1pPr>
            <a:lvl2pPr marL="115873" indent="-109523">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46" indent="-115873">
              <a:lnSpc>
                <a:spcPct val="100000"/>
              </a:lnSpc>
              <a:spcBef>
                <a:spcPts val="0"/>
              </a:spcBef>
              <a:spcAft>
                <a:spcPts val="8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2"/>
            <a:r>
              <a:rPr lang="en-US" dirty="0"/>
              <a:t>Sub-bullets 8 </a:t>
            </a:r>
            <a:r>
              <a:rPr lang="en-US" dirty="0" err="1"/>
              <a:t>pt</a:t>
            </a:r>
            <a:endParaRPr lang="en-US" dirty="0"/>
          </a:p>
        </p:txBody>
      </p:sp>
      <p:sp>
        <p:nvSpPr>
          <p:cNvPr id="22" name="Text Placeholder 12"/>
          <p:cNvSpPr>
            <a:spLocks noGrp="1"/>
          </p:cNvSpPr>
          <p:nvPr>
            <p:ph type="body" sz="quarter" idx="21" hasCustomPrompt="1"/>
          </p:nvPr>
        </p:nvSpPr>
        <p:spPr>
          <a:xfrm>
            <a:off x="3446585" y="3927454"/>
            <a:ext cx="5068764" cy="437546"/>
          </a:xfrm>
          <a:prstGeom prst="rect">
            <a:avLst/>
          </a:prstGeom>
        </p:spPr>
        <p:txBody>
          <a:bodyPr wrap="square" lIns="91430" tIns="45715" rIns="91430" bIns="45715">
            <a:noAutofit/>
          </a:bodyPr>
          <a:lstStyle>
            <a:lvl1pPr marL="119048" indent="-119048">
              <a:lnSpc>
                <a:spcPct val="100000"/>
              </a:lnSpc>
              <a:spcBef>
                <a:spcPts val="0"/>
              </a:spcBef>
              <a:spcAft>
                <a:spcPts val="800"/>
              </a:spcAft>
              <a:buClr>
                <a:srgbClr val="2E93A1"/>
              </a:buClr>
              <a:buFont typeface="Arial" charset="0"/>
              <a:buChar char="•"/>
              <a:tabLst/>
              <a:defRPr sz="900" b="0">
                <a:solidFill>
                  <a:srgbClr val="686868"/>
                </a:solidFill>
                <a:latin typeface="Lato" charset="0"/>
                <a:ea typeface="Lato" charset="0"/>
                <a:cs typeface="Lato" charset="0"/>
              </a:defRPr>
            </a:lvl1pPr>
            <a:lvl2pPr marL="115873" indent="-109523">
              <a:lnSpc>
                <a:spcPct val="100000"/>
              </a:lnSpc>
              <a:spcBef>
                <a:spcPts val="0"/>
              </a:spcBef>
              <a:spcAft>
                <a:spcPts val="300"/>
              </a:spcAft>
              <a:buClr>
                <a:srgbClr val="2E93A1"/>
              </a:buClr>
              <a:tabLst/>
              <a:defRPr sz="800">
                <a:solidFill>
                  <a:srgbClr val="686868"/>
                </a:solidFill>
                <a:latin typeface="Lato" charset="0"/>
                <a:ea typeface="Lato" charset="0"/>
                <a:cs typeface="Lato" charset="0"/>
              </a:defRPr>
            </a:lvl2pPr>
            <a:lvl3pPr marL="231746" indent="-115873">
              <a:lnSpc>
                <a:spcPct val="100000"/>
              </a:lnSpc>
              <a:spcBef>
                <a:spcPts val="0"/>
              </a:spcBef>
              <a:spcAft>
                <a:spcPts val="800"/>
              </a:spcAft>
              <a:buClr>
                <a:srgbClr val="2E93A1"/>
              </a:buClr>
              <a:buFont typeface=".AppleSystemUIFont" charset="0"/>
              <a:buChar char="-"/>
              <a:tabLst/>
              <a:defRPr sz="800">
                <a:solidFill>
                  <a:srgbClr val="686868"/>
                </a:solidFill>
                <a:latin typeface="Lato" charset="0"/>
                <a:ea typeface="Lato" charset="0"/>
                <a:cs typeface="Lato" charset="0"/>
              </a:defRPr>
            </a:lvl3pPr>
            <a:lvl4pPr>
              <a:buClr>
                <a:srgbClr val="2E93A1"/>
              </a:buClr>
              <a:defRPr sz="800">
                <a:solidFill>
                  <a:srgbClr val="686868"/>
                </a:solidFill>
                <a:latin typeface="Lato" charset="0"/>
                <a:ea typeface="Lato" charset="0"/>
                <a:cs typeface="Lato" charset="0"/>
              </a:defRPr>
            </a:lvl4pPr>
            <a:lvl5pPr>
              <a:buClr>
                <a:srgbClr val="2E93A1"/>
              </a:buClr>
              <a:defRPr sz="800">
                <a:solidFill>
                  <a:srgbClr val="686868"/>
                </a:solidFill>
                <a:latin typeface="Lato" charset="0"/>
                <a:ea typeface="Lato" charset="0"/>
                <a:cs typeface="Lato" charset="0"/>
              </a:defRPr>
            </a:lvl5pPr>
          </a:lstStyle>
          <a:p>
            <a:pPr lvl="0"/>
            <a:r>
              <a:rPr lang="en-US" dirty="0"/>
              <a:t>Click to add text (9 </a:t>
            </a:r>
            <a:r>
              <a:rPr lang="en-US" dirty="0" err="1"/>
              <a:t>pt</a:t>
            </a:r>
            <a:r>
              <a:rPr lang="en-US" dirty="0"/>
              <a:t>) Line after spacing at 8 </a:t>
            </a:r>
            <a:r>
              <a:rPr lang="en-US" dirty="0" err="1"/>
              <a:t>pt</a:t>
            </a:r>
            <a:endParaRPr lang="en-US" dirty="0"/>
          </a:p>
          <a:p>
            <a:pPr lvl="2"/>
            <a:r>
              <a:rPr lang="en-US" dirty="0"/>
              <a:t>Sub-bullets 8 </a:t>
            </a:r>
            <a:r>
              <a:rPr lang="en-US" dirty="0" err="1"/>
              <a:t>pt</a:t>
            </a:r>
            <a:endParaRPr lang="en-US" dirty="0"/>
          </a:p>
        </p:txBody>
      </p:sp>
    </p:spTree>
    <p:extLst/>
  </p:cSld>
  <p:clrMapOvr>
    <a:masterClrMapping/>
  </p:clrMapOvr>
  <p:extLst mod="1">
    <p:ext uri="{DCECCB84-F9BA-43D5-87BE-67443E8EF086}">
      <p15:sldGuideLst xmlns:p15="http://schemas.microsoft.com/office/powerpoint/2012/main">
        <p15:guide id="1" pos="21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igitalX">
    <p:bg>
      <p:bgPr>
        <a:solidFill>
          <a:srgbClr val="2E93A1"/>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nalytics">
    <p:bg>
      <p:bgPr>
        <a:solidFill>
          <a:srgbClr val="9D3020"/>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Ops">
    <p:bg>
      <p:bgPr>
        <a:solidFill>
          <a:srgbClr val="F68140"/>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D1ECEE"/>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ight Grey">
    <p:bg>
      <p:bgPr>
        <a:solidFill>
          <a:srgbClr val="B5B5B5"/>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MS 7547">
    <p:bg>
      <p:bgPr>
        <a:solidFill>
          <a:srgbClr val="172028"/>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MS 7527">
    <p:bg>
      <p:bgPr>
        <a:solidFill>
          <a:srgbClr val="FAF9F8"/>
        </a:solidFill>
        <a:effectLst/>
      </p:bgPr>
    </p:bg>
    <p:spTree>
      <p:nvGrpSpPr>
        <p:cNvPr id="1" name=""/>
        <p:cNvGrpSpPr/>
        <p:nvPr/>
      </p:nvGrpSpPr>
      <p:grpSpPr>
        <a:xfrm>
          <a:off x="0" y="0"/>
          <a:ext cx="0" cy="0"/>
          <a:chOff x="0" y="0"/>
          <a:chExt cx="0" cy="0"/>
        </a:xfrm>
      </p:grpSpPr>
    </p:spTree>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Agenda">
    <p:spTree>
      <p:nvGrpSpPr>
        <p:cNvPr id="1" name=""/>
        <p:cNvGrpSpPr/>
        <p:nvPr/>
      </p:nvGrpSpPr>
      <p:grpSpPr>
        <a:xfrm>
          <a:off x="0" y="0"/>
          <a:ext cx="0" cy="0"/>
          <a:chOff x="0" y="0"/>
          <a:chExt cx="0" cy="0"/>
        </a:xfrm>
      </p:grpSpPr>
      <p:sp>
        <p:nvSpPr>
          <p:cNvPr id="8" name="Rectangle 7"/>
          <p:cNvSpPr/>
          <p:nvPr userDrawn="1"/>
        </p:nvSpPr>
        <p:spPr>
          <a:xfrm>
            <a:off x="-17518" y="0"/>
            <a:ext cx="9205310" cy="450774"/>
          </a:xfrm>
          <a:prstGeom prst="rect">
            <a:avLst/>
          </a:prstGeom>
          <a:solidFill>
            <a:srgbClr val="47C4DD"/>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800" dirty="0">
              <a:solidFill>
                <a:prstClr val="white"/>
              </a:solidFill>
            </a:endParaRPr>
          </a:p>
          <a:p>
            <a:pPr algn="ctr" defTabSz="685715"/>
            <a:endParaRPr lang="en-US" sz="1800" dirty="0">
              <a:solidFill>
                <a:prstClr val="white"/>
              </a:solidFill>
            </a:endParaRPr>
          </a:p>
        </p:txBody>
      </p:sp>
      <p:sp>
        <p:nvSpPr>
          <p:cNvPr id="9" name="Title 1"/>
          <p:cNvSpPr>
            <a:spLocks noGrp="1"/>
          </p:cNvSpPr>
          <p:nvPr>
            <p:ph type="title"/>
          </p:nvPr>
        </p:nvSpPr>
        <p:spPr>
          <a:xfrm>
            <a:off x="337102" y="77388"/>
            <a:ext cx="7886700" cy="322504"/>
          </a:xfrm>
          <a:prstGeom prst="rect">
            <a:avLst/>
          </a:prstGeom>
        </p:spPr>
        <p:txBody>
          <a:bodyPr lIns="91430" tIns="45715" rIns="91430" bIns="45715">
            <a:normAutofit/>
          </a:bodyPr>
          <a:lstStyle>
            <a:lvl1pPr>
              <a:defRPr sz="1600" b="0" i="0">
                <a:solidFill>
                  <a:schemeClr val="bg1"/>
                </a:solidFill>
                <a:latin typeface="Lato Light" charset="0"/>
                <a:ea typeface="Lato Light" charset="0"/>
                <a:cs typeface="Lato Light" charset="0"/>
              </a:defRPr>
            </a:lvl1pPr>
          </a:lstStyle>
          <a:p>
            <a:r>
              <a:rPr lang="en-US" dirty="0"/>
              <a:t>Click to edit Master title style</a:t>
            </a:r>
          </a:p>
        </p:txBody>
      </p:sp>
      <p:sp>
        <p:nvSpPr>
          <p:cNvPr id="10" name="Rectangle 9"/>
          <p:cNvSpPr/>
          <p:nvPr userDrawn="1"/>
        </p:nvSpPr>
        <p:spPr>
          <a:xfrm>
            <a:off x="4279399" y="521207"/>
            <a:ext cx="4765001" cy="426213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91430" tIns="45715" rIns="91430" bIns="45715" rtlCol="0" anchor="ctr"/>
          <a:lstStyle/>
          <a:p>
            <a:pPr algn="ctr" defTabSz="685715"/>
            <a:endParaRPr lang="en-US" sz="1400" dirty="0">
              <a:solidFill>
                <a:prstClr val="white"/>
              </a:solidFill>
            </a:endParaRPr>
          </a:p>
        </p:txBody>
      </p:sp>
      <p:sp>
        <p:nvSpPr>
          <p:cNvPr id="12" name="TextBox 11"/>
          <p:cNvSpPr txBox="1"/>
          <p:nvPr userDrawn="1"/>
        </p:nvSpPr>
        <p:spPr>
          <a:xfrm>
            <a:off x="337102" y="2862820"/>
            <a:ext cx="3677666" cy="2585323"/>
          </a:xfrm>
          <a:prstGeom prst="rect">
            <a:avLst/>
          </a:prstGeom>
          <a:noFill/>
        </p:spPr>
        <p:txBody>
          <a:bodyPr wrap="square" lIns="91430" tIns="45715" rIns="91430" bIns="45715" rtlCol="0">
            <a:spAutoFit/>
          </a:bodyPr>
          <a:lstStyle/>
          <a:p>
            <a:pPr defTabSz="685715"/>
            <a:r>
              <a:rPr lang="en-US" sz="5400" dirty="0">
                <a:solidFill>
                  <a:schemeClr val="tx1">
                    <a:lumMod val="50000"/>
                    <a:lumOff val="50000"/>
                  </a:schemeClr>
                </a:solidFill>
                <a:latin typeface="Lato" charset="0"/>
                <a:ea typeface="Lato" charset="0"/>
                <a:cs typeface="Lato" charset="0"/>
              </a:rPr>
              <a:t>what will be covered</a:t>
            </a:r>
          </a:p>
          <a:p>
            <a:pPr defTabSz="685715"/>
            <a:endParaRPr lang="en-US" sz="5400" dirty="0">
              <a:solidFill>
                <a:prstClr val="black"/>
              </a:solidFill>
              <a:latin typeface="Lato" charset="0"/>
              <a:ea typeface="Lato" charset="0"/>
              <a:cs typeface="Lato" charset="0"/>
            </a:endParaRPr>
          </a:p>
        </p:txBody>
      </p:sp>
      <p:sp>
        <p:nvSpPr>
          <p:cNvPr id="24" name="Text Placeholder 23"/>
          <p:cNvSpPr>
            <a:spLocks noGrp="1"/>
          </p:cNvSpPr>
          <p:nvPr>
            <p:ph type="body" sz="quarter" idx="11"/>
          </p:nvPr>
        </p:nvSpPr>
        <p:spPr>
          <a:xfrm>
            <a:off x="4338781" y="546483"/>
            <a:ext cx="4625468" cy="4003441"/>
          </a:xfrm>
          <a:prstGeom prst="rect">
            <a:avLst/>
          </a:prstGeom>
        </p:spPr>
        <p:txBody>
          <a:bodyPr lIns="91430" tIns="45715" rIns="91430" bIns="45715"/>
          <a:lstStyle>
            <a:lvl1pPr marL="0" indent="0">
              <a:lnSpc>
                <a:spcPct val="100000"/>
              </a:lnSpc>
              <a:spcBef>
                <a:spcPts val="0"/>
              </a:spcBef>
              <a:spcAft>
                <a:spcPts val="300"/>
              </a:spcAft>
              <a:buClr>
                <a:srgbClr val="2E93A1"/>
              </a:buClr>
              <a:buNone/>
              <a:defRPr sz="1400">
                <a:solidFill>
                  <a:srgbClr val="686868"/>
                </a:solidFill>
                <a:latin typeface="Lato" charset="0"/>
                <a:ea typeface="Lato" charset="0"/>
                <a:cs typeface="Lato" charset="0"/>
              </a:defRPr>
            </a:lvl1pPr>
            <a:lvl2pPr marL="295238" indent="-163493">
              <a:lnSpc>
                <a:spcPct val="100000"/>
              </a:lnSpc>
              <a:spcBef>
                <a:spcPts val="0"/>
              </a:spcBef>
              <a:spcAft>
                <a:spcPts val="300"/>
              </a:spcAft>
              <a:buClr>
                <a:srgbClr val="2E93A1"/>
              </a:buClr>
              <a:tabLst/>
              <a:defRPr sz="1100">
                <a:solidFill>
                  <a:srgbClr val="686868"/>
                </a:solidFill>
                <a:latin typeface="Lato" charset="0"/>
                <a:ea typeface="Lato" charset="0"/>
                <a:cs typeface="Lato" charset="0"/>
              </a:defRPr>
            </a:lvl2pPr>
            <a:lvl3pPr>
              <a:defRPr sz="1100">
                <a:solidFill>
                  <a:srgbClr val="686868"/>
                </a:solidFill>
                <a:latin typeface="Lato" charset="0"/>
                <a:ea typeface="Lato" charset="0"/>
                <a:cs typeface="Lato" charset="0"/>
              </a:defRPr>
            </a:lvl3pPr>
            <a:lvl4pPr>
              <a:defRPr sz="1100">
                <a:solidFill>
                  <a:srgbClr val="686868"/>
                </a:solidFill>
                <a:latin typeface="Lato" charset="0"/>
                <a:ea typeface="Lato" charset="0"/>
                <a:cs typeface="Lato" charset="0"/>
              </a:defRPr>
            </a:lvl4pPr>
            <a:lvl5pPr>
              <a:defRPr sz="1100">
                <a:solidFill>
                  <a:srgbClr val="686868"/>
                </a:solidFill>
                <a:latin typeface="Lato" charset="0"/>
                <a:ea typeface="Lato" charset="0"/>
                <a:cs typeface="Lato" charset="0"/>
              </a:defRPr>
            </a:lvl5pPr>
          </a:lstStyle>
          <a:p>
            <a:pPr lvl="0"/>
            <a:r>
              <a:rPr lang="en-US" dirty="0"/>
              <a:t>Click to edit Master text styles</a:t>
            </a:r>
          </a:p>
          <a:p>
            <a:pPr lvl="1"/>
            <a:r>
              <a:rPr lang="en-US" dirty="0"/>
              <a:t>Second level</a:t>
            </a:r>
          </a:p>
        </p:txBody>
      </p:sp>
      <p:sp>
        <p:nvSpPr>
          <p:cNvPr id="25" name="TextBox 24"/>
          <p:cNvSpPr txBox="1"/>
          <p:nvPr userDrawn="1"/>
        </p:nvSpPr>
        <p:spPr>
          <a:xfrm>
            <a:off x="127116" y="4927045"/>
            <a:ext cx="7568410" cy="205174"/>
          </a:xfrm>
          <a:prstGeom prst="rect">
            <a:avLst/>
          </a:prstGeom>
          <a:noFill/>
        </p:spPr>
        <p:txBody>
          <a:bodyPr wrap="square" lIns="91430" tIns="45715" rIns="91430" bIns="45715" rtlCol="0">
            <a:spAutoFit/>
          </a:bodyPr>
          <a:lstStyle/>
          <a:p>
            <a:pPr defTabSz="685715"/>
            <a:r>
              <a:rPr lang="en-US" sz="1100" b="1" i="1" cap="all" baseline="30000" dirty="0">
                <a:solidFill>
                  <a:prstClr val="white">
                    <a:lumMod val="75000"/>
                  </a:prstClr>
                </a:solidFill>
                <a:latin typeface="Arial"/>
                <a:cs typeface="Arial"/>
              </a:rPr>
              <a:t>Copyright © 2016 ProKarma Inc</a:t>
            </a:r>
            <a:r>
              <a:rPr lang="en-US" sz="1100" b="1" cap="all" baseline="30000" dirty="0">
                <a:solidFill>
                  <a:prstClr val="white">
                    <a:lumMod val="75000"/>
                  </a:prstClr>
                </a:solidFill>
                <a:latin typeface="Arial"/>
                <a:cs typeface="Arial"/>
              </a:rPr>
              <a:t>.  </a:t>
            </a:r>
            <a:r>
              <a:rPr lang="en-US" sz="1100" baseline="30000" dirty="0">
                <a:solidFill>
                  <a:prstClr val="white">
                    <a:lumMod val="75000"/>
                  </a:prstClr>
                </a:solidFill>
                <a:latin typeface="Arial"/>
                <a:cs typeface="Arial"/>
              </a:rPr>
              <a:t>Copyrights, trademarks, and registered trademarks for all technology described in this document are owned by the respective companies.</a:t>
            </a:r>
          </a:p>
        </p:txBody>
      </p:sp>
      <p:cxnSp>
        <p:nvCxnSpPr>
          <p:cNvPr id="33" name="Straight Connector 32"/>
          <p:cNvCxnSpPr/>
          <p:nvPr userDrawn="1"/>
        </p:nvCxnSpPr>
        <p:spPr>
          <a:xfrm>
            <a:off x="127122" y="4855191"/>
            <a:ext cx="8918561" cy="0"/>
          </a:xfrm>
          <a:prstGeom prst="line">
            <a:avLst/>
          </a:prstGeom>
          <a:ln w="6350" cmpd="sng">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Tree>
    <p:extLst/>
  </p:cSld>
  <p:clrMapOvr>
    <a:masterClrMapping/>
  </p:clrMapOvr>
  <p:extLst mod="1">
    <p:ext uri="{DCECCB84-F9BA-43D5-87BE-67443E8EF086}">
      <p15:sldGuideLst xmlns:p15="http://schemas.microsoft.com/office/powerpoint/2012/main">
        <p15:guide id="1" orient="horz" pos="1620">
          <p15:clr>
            <a:srgbClr val="FBAE40"/>
          </p15:clr>
        </p15:guide>
        <p15:guide id="2" pos="21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resenation - DevOps">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67"/>
            <a:ext cx="4290474" cy="403957"/>
          </a:xfrm>
          <a:prstGeom prst="rect">
            <a:avLst/>
          </a:prstGeom>
          <a:solidFill>
            <a:srgbClr val="6FA0A7">
              <a:alpha val="0"/>
            </a:srgbClr>
          </a:solidFill>
        </p:spPr>
        <p:txBody>
          <a:bodyPr wrap="square" rtlCol="0">
            <a:spAutoFit/>
          </a:bodyPr>
          <a:lstStyle/>
          <a:p>
            <a:pPr algn="ctr" defTabSz="685800"/>
            <a:r>
              <a:rPr lang="en-US" sz="2025"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1" y="1181723"/>
            <a:ext cx="2050391" cy="2417361"/>
          </a:xfrm>
          <a:prstGeom prst="rect">
            <a:avLst/>
          </a:prstGeom>
        </p:spPr>
      </p:pic>
      <p:cxnSp>
        <p:nvCxnSpPr>
          <p:cNvPr id="6" name="Straight Connector 5"/>
          <p:cNvCxnSpPr/>
          <p:nvPr userDrawn="1"/>
        </p:nvCxnSpPr>
        <p:spPr>
          <a:xfrm>
            <a:off x="6497678" y="3636726"/>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rotWithShape="1">
          <a:blip r:embed="rId3" cstate="print">
            <a:alphaModFix/>
            <a:extLst>
              <a:ext uri="{28A0092B-C50C-407E-A947-70E740481C1C}">
                <a14:useLocalDpi xmlns:a14="http://schemas.microsoft.com/office/drawing/2010/main"/>
              </a:ext>
            </a:extLst>
          </a:blip>
          <a:srcRect/>
          <a:stretch/>
        </p:blipFill>
        <p:spPr>
          <a:xfrm>
            <a:off x="6935637" y="3698223"/>
            <a:ext cx="1011468" cy="870254"/>
          </a:xfrm>
          <a:prstGeom prst="rect">
            <a:avLst/>
          </a:prstGeom>
        </p:spPr>
      </p:pic>
      <p:sp>
        <p:nvSpPr>
          <p:cNvPr id="10" name="Title 1"/>
          <p:cNvSpPr>
            <a:spLocks noGrp="1"/>
          </p:cNvSpPr>
          <p:nvPr>
            <p:ph type="ctrTitle"/>
          </p:nvPr>
        </p:nvSpPr>
        <p:spPr>
          <a:xfrm>
            <a:off x="281609" y="3761632"/>
            <a:ext cx="6211956" cy="339846"/>
          </a:xfrm>
          <a:prstGeom prst="rect">
            <a:avLst/>
          </a:prstGeom>
        </p:spPr>
        <p:txBody>
          <a:bodyPr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1" name="Subtitle 2"/>
          <p:cNvSpPr>
            <a:spLocks noGrp="1"/>
          </p:cNvSpPr>
          <p:nvPr>
            <p:ph type="subTitle" idx="1" hasCustomPrompt="1"/>
          </p:nvPr>
        </p:nvSpPr>
        <p:spPr>
          <a:xfrm>
            <a:off x="281609" y="4196017"/>
            <a:ext cx="6211956" cy="235678"/>
          </a:xfrm>
          <a:prstGeom prst="rect">
            <a:avLst/>
          </a:prstGeom>
        </p:spPr>
        <p:txBody>
          <a:bodyPr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to:</a:t>
            </a:r>
          </a:p>
        </p:txBody>
      </p:sp>
    </p:spTree>
    <p:extLst>
      <p:ext uri="{BB962C8B-B14F-4D97-AF65-F5344CB8AC3E}">
        <p14:creationId xmlns:p14="http://schemas.microsoft.com/office/powerpoint/2010/main" val="276911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resenation - Analytics">
    <p:bg>
      <p:bgPr>
        <a:solidFill>
          <a:srgbClr val="172028"/>
        </a:solidFill>
        <a:effectLst/>
      </p:bgPr>
    </p:bg>
    <p:spTree>
      <p:nvGrpSpPr>
        <p:cNvPr id="1" name=""/>
        <p:cNvGrpSpPr/>
        <p:nvPr/>
      </p:nvGrpSpPr>
      <p:grpSpPr>
        <a:xfrm>
          <a:off x="0" y="0"/>
          <a:ext cx="0" cy="0"/>
          <a:chOff x="0" y="0"/>
          <a:chExt cx="0" cy="0"/>
        </a:xfrm>
      </p:grpSpPr>
      <p:sp>
        <p:nvSpPr>
          <p:cNvPr id="7" name="TextBox 6"/>
          <p:cNvSpPr txBox="1"/>
          <p:nvPr userDrawn="1"/>
        </p:nvSpPr>
        <p:spPr>
          <a:xfrm>
            <a:off x="1810964" y="2199967"/>
            <a:ext cx="4290474" cy="403957"/>
          </a:xfrm>
          <a:prstGeom prst="rect">
            <a:avLst/>
          </a:prstGeom>
          <a:solidFill>
            <a:srgbClr val="6FA0A7">
              <a:alpha val="0"/>
            </a:srgbClr>
          </a:solidFill>
        </p:spPr>
        <p:txBody>
          <a:bodyPr wrap="square" rtlCol="0">
            <a:spAutoFit/>
          </a:bodyPr>
          <a:lstStyle/>
          <a:p>
            <a:pPr algn="ctr" defTabSz="685800"/>
            <a:r>
              <a:rPr lang="en-US" sz="2025" dirty="0">
                <a:solidFill>
                  <a:prstClr val="white">
                    <a:alpha val="20000"/>
                  </a:prstClr>
                </a:solidFill>
                <a:latin typeface="Lato Light" charset="0"/>
                <a:ea typeface="Lato Light" charset="0"/>
                <a:cs typeface="Lato Light" charset="0"/>
              </a:rPr>
              <a:t>Innovative. Technology. Partner.</a:t>
            </a:r>
          </a:p>
        </p:txBody>
      </p:sp>
      <p:pic>
        <p:nvPicPr>
          <p:cNvPr id="8" name="Picture 7" descr="pk_logo.png"/>
          <p:cNvPicPr>
            <a:picLocks noChangeAspect="1"/>
          </p:cNvPicPr>
          <p:nvPr userDrawn="1"/>
        </p:nvPicPr>
        <p:blipFill rotWithShape="1">
          <a:blip r:embed="rId2" cstate="screen">
            <a:alphaModFix amt="21000"/>
            <a:extLst>
              <a:ext uri="{28A0092B-C50C-407E-A947-70E740481C1C}">
                <a14:useLocalDpi xmlns:a14="http://schemas.microsoft.com/office/drawing/2010/main"/>
              </a:ext>
            </a:extLst>
          </a:blip>
          <a:srcRect/>
          <a:stretch/>
        </p:blipFill>
        <p:spPr>
          <a:xfrm>
            <a:off x="1" y="1181723"/>
            <a:ext cx="2050391" cy="2417361"/>
          </a:xfrm>
          <a:prstGeom prst="rect">
            <a:avLst/>
          </a:prstGeom>
        </p:spPr>
      </p:pic>
      <p:cxnSp>
        <p:nvCxnSpPr>
          <p:cNvPr id="6" name="Straight Connector 5"/>
          <p:cNvCxnSpPr/>
          <p:nvPr userDrawn="1"/>
        </p:nvCxnSpPr>
        <p:spPr>
          <a:xfrm>
            <a:off x="6497678" y="3636726"/>
            <a:ext cx="0" cy="993249"/>
          </a:xfrm>
          <a:prstGeom prst="line">
            <a:avLst/>
          </a:prstGeom>
          <a:ln>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print">
            <a:alphaModFix/>
            <a:extLst>
              <a:ext uri="{28A0092B-C50C-407E-A947-70E740481C1C}">
                <a14:useLocalDpi xmlns:a14="http://schemas.microsoft.com/office/drawing/2010/main"/>
              </a:ext>
            </a:extLst>
          </a:blip>
          <a:stretch>
            <a:fillRect/>
          </a:stretch>
        </p:blipFill>
        <p:spPr>
          <a:xfrm>
            <a:off x="6790741" y="3636726"/>
            <a:ext cx="1326919" cy="993249"/>
          </a:xfrm>
          <a:prstGeom prst="rect">
            <a:avLst/>
          </a:prstGeom>
        </p:spPr>
      </p:pic>
      <p:sp>
        <p:nvSpPr>
          <p:cNvPr id="9" name="Title 1"/>
          <p:cNvSpPr>
            <a:spLocks noGrp="1"/>
          </p:cNvSpPr>
          <p:nvPr>
            <p:ph type="ctrTitle"/>
          </p:nvPr>
        </p:nvSpPr>
        <p:spPr>
          <a:xfrm>
            <a:off x="281609" y="3761632"/>
            <a:ext cx="6211956" cy="339846"/>
          </a:xfrm>
          <a:prstGeom prst="rect">
            <a:avLst/>
          </a:prstGeom>
        </p:spPr>
        <p:txBody>
          <a:bodyPr anchor="ctr" anchorCtr="0"/>
          <a:lstStyle>
            <a:lvl1pPr algn="l">
              <a:defRPr sz="1800">
                <a:solidFill>
                  <a:schemeClr val="bg1"/>
                </a:solidFill>
                <a:latin typeface="Lato" charset="0"/>
                <a:ea typeface="Lato" charset="0"/>
                <a:cs typeface="Lato" charset="0"/>
              </a:defRPr>
            </a:lvl1pPr>
          </a:lstStyle>
          <a:p>
            <a:r>
              <a:rPr lang="en-US" dirty="0"/>
              <a:t>Click to edit Master title style</a:t>
            </a:r>
          </a:p>
        </p:txBody>
      </p:sp>
      <p:sp>
        <p:nvSpPr>
          <p:cNvPr id="11" name="Subtitle 2"/>
          <p:cNvSpPr>
            <a:spLocks noGrp="1"/>
          </p:cNvSpPr>
          <p:nvPr>
            <p:ph type="subTitle" idx="1" hasCustomPrompt="1"/>
          </p:nvPr>
        </p:nvSpPr>
        <p:spPr>
          <a:xfrm>
            <a:off x="281609" y="4196017"/>
            <a:ext cx="6211956" cy="235678"/>
          </a:xfrm>
          <a:prstGeom prst="rect">
            <a:avLst/>
          </a:prstGeom>
        </p:spPr>
        <p:txBody>
          <a:bodyPr anchor="ctr" anchorCtr="0">
            <a:noAutofit/>
          </a:bodyPr>
          <a:lstStyle>
            <a:lvl1pPr marL="0" indent="0" algn="l">
              <a:buNone/>
              <a:defRPr sz="1600" i="1">
                <a:solidFill>
                  <a:schemeClr val="bg1">
                    <a:lumMod val="75000"/>
                  </a:schemeClr>
                </a:solidFill>
                <a:latin typeface="Lato" charset="0"/>
                <a:ea typeface="Lato" charset="0"/>
                <a:cs typeface="Lato"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to:</a:t>
            </a:r>
          </a:p>
        </p:txBody>
      </p:sp>
    </p:spTree>
    <p:extLst>
      <p:ext uri="{BB962C8B-B14F-4D97-AF65-F5344CB8AC3E}">
        <p14:creationId xmlns:p14="http://schemas.microsoft.com/office/powerpoint/2010/main" val="19788959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Overview">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r="-74"/>
          <a:stretch/>
        </p:blipFill>
        <p:spPr>
          <a:xfrm>
            <a:off x="0" y="0"/>
            <a:ext cx="9144000" cy="5169159"/>
          </a:xfrm>
          <a:prstGeom prst="rect">
            <a:avLst/>
          </a:prstGeom>
        </p:spPr>
      </p:pic>
      <p:sp>
        <p:nvSpPr>
          <p:cNvPr id="4" name="Content Placeholder 3"/>
          <p:cNvSpPr>
            <a:spLocks noGrp="1"/>
          </p:cNvSpPr>
          <p:nvPr>
            <p:ph sz="quarter" idx="10"/>
          </p:nvPr>
        </p:nvSpPr>
        <p:spPr>
          <a:xfrm>
            <a:off x="4094662" y="2704806"/>
            <a:ext cx="4411662" cy="2160492"/>
          </a:xfrm>
          <a:prstGeom prst="rect">
            <a:avLst/>
          </a:prstGeom>
        </p:spPr>
        <p:txBody>
          <a:bodyPr/>
          <a:lstStyle>
            <a:lvl1pPr marL="0" indent="0">
              <a:buNone/>
              <a:defRPr sz="1800">
                <a:solidFill>
                  <a:schemeClr val="bg1"/>
                </a:solidFill>
                <a:latin typeface="Lato" charset="0"/>
                <a:ea typeface="Lato" charset="0"/>
                <a:cs typeface="Lato" charset="0"/>
              </a:defRPr>
            </a:lvl1pPr>
            <a:lvl2pPr marL="171450" indent="-155575">
              <a:tabLst/>
              <a:defRPr sz="1400">
                <a:solidFill>
                  <a:schemeClr val="bg1"/>
                </a:solidFill>
                <a:latin typeface="Lato" charset="0"/>
                <a:ea typeface="Lato" charset="0"/>
                <a:cs typeface="Lato" charset="0"/>
              </a:defRPr>
            </a:lvl2pPr>
            <a:lvl3pPr marL="582613" indent="-222250">
              <a:tabLst/>
              <a:defRPr sz="1200">
                <a:solidFill>
                  <a:schemeClr val="bg1"/>
                </a:solidFill>
                <a:latin typeface="Lato" charset="0"/>
                <a:ea typeface="Lato" charset="0"/>
                <a:cs typeface="Lato" charset="0"/>
              </a:defRPr>
            </a:lvl3pPr>
            <a:lvl4pPr marL="857250" indent="-274638">
              <a:tabLst/>
              <a:defRPr sz="1100">
                <a:solidFill>
                  <a:schemeClr val="bg1"/>
                </a:solidFill>
                <a:latin typeface="Lato" charset="0"/>
                <a:ea typeface="Lato" charset="0"/>
                <a:cs typeface="Lato" charset="0"/>
              </a:defRPr>
            </a:lvl4pPr>
            <a:lvl5pPr marL="1028700" indent="-188913">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7565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Overview 2">
    <p:bg>
      <p:bgPr>
        <a:solidFill>
          <a:schemeClr val="tx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a:stretch/>
        </p:blipFill>
        <p:spPr>
          <a:xfrm>
            <a:off x="-277587" y="-146956"/>
            <a:ext cx="9405143" cy="5292698"/>
          </a:xfrm>
          <a:prstGeom prst="rect">
            <a:avLst/>
          </a:prstGeom>
        </p:spPr>
      </p:pic>
      <p:sp>
        <p:nvSpPr>
          <p:cNvPr id="4" name="Content Placeholder 3"/>
          <p:cNvSpPr>
            <a:spLocks noGrp="1"/>
          </p:cNvSpPr>
          <p:nvPr>
            <p:ph sz="quarter" idx="10"/>
          </p:nvPr>
        </p:nvSpPr>
        <p:spPr>
          <a:xfrm>
            <a:off x="5165765" y="3184071"/>
            <a:ext cx="3586349" cy="1681226"/>
          </a:xfrm>
          <a:prstGeom prst="rect">
            <a:avLst/>
          </a:prstGeom>
        </p:spPr>
        <p:txBody>
          <a:bodyPr/>
          <a:lstStyle>
            <a:lvl1pPr marL="0" indent="0" algn="l">
              <a:buNone/>
              <a:defRPr sz="1800">
                <a:solidFill>
                  <a:schemeClr val="bg1"/>
                </a:solidFill>
                <a:latin typeface="Lato" charset="0"/>
                <a:ea typeface="Lato" charset="0"/>
                <a:cs typeface="Lato" charset="0"/>
              </a:defRPr>
            </a:lvl1pPr>
            <a:lvl2pPr marL="171450" indent="-155575" algn="l">
              <a:tabLst/>
              <a:defRPr sz="1400">
                <a:solidFill>
                  <a:schemeClr val="bg1"/>
                </a:solidFill>
                <a:latin typeface="Lato" charset="0"/>
                <a:ea typeface="Lato" charset="0"/>
                <a:cs typeface="Lato" charset="0"/>
              </a:defRPr>
            </a:lvl2pPr>
            <a:lvl3pPr marL="582613" indent="-222250" algn="l">
              <a:tabLst/>
              <a:defRPr sz="1200">
                <a:solidFill>
                  <a:schemeClr val="bg1"/>
                </a:solidFill>
                <a:latin typeface="Lato" charset="0"/>
                <a:ea typeface="Lato" charset="0"/>
                <a:cs typeface="Lato" charset="0"/>
              </a:defRPr>
            </a:lvl3pPr>
            <a:lvl4pPr marL="857250" indent="-274638" algn="l">
              <a:tabLst/>
              <a:defRPr sz="1100">
                <a:solidFill>
                  <a:schemeClr val="bg1"/>
                </a:solidFill>
                <a:latin typeface="Lato" charset="0"/>
                <a:ea typeface="Lato" charset="0"/>
                <a:cs typeface="Lato" charset="0"/>
              </a:defRPr>
            </a:lvl4pPr>
            <a:lvl5pPr marL="1028700" indent="-188913" algn="l">
              <a:tabLst/>
              <a:defRPr sz="1100">
                <a:solidFill>
                  <a:schemeClr val="bg1"/>
                </a:solidFill>
                <a:latin typeface="Lato" charset="0"/>
                <a:ea typeface="Lato" charset="0"/>
                <a:cs typeface="Lato"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0141132"/>
      </p:ext>
    </p:extLst>
  </p:cSld>
  <p:clrMapOvr>
    <a:masterClrMapping/>
  </p:clrMapOvr>
  <p:extLst mod="1">
    <p:ext uri="{DCECCB84-F9BA-43D5-87BE-67443E8EF086}">
      <p15:sldGuideLst xmlns:p15="http://schemas.microsoft.com/office/powerpoint/2012/main">
        <p15:guide id="1" orient="horz" userDrawn="1">
          <p15:clr>
            <a:srgbClr val="FBAE40"/>
          </p15:clr>
        </p15:guide>
        <p15:guide id="2" pos="2880" userDrawn="1">
          <p15:clr>
            <a:srgbClr val="FBAE40"/>
          </p15:clr>
        </p15:guide>
        <p15:guide id="3" orient="horz" pos="32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theme" Target="../theme/theme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1977684"/>
      </p:ext>
    </p:extLst>
  </p:cSld>
  <p:clrMap bg1="lt1" tx1="dk1" bg2="lt2" tx2="dk2" accent1="accent1" accent2="accent2" accent3="accent3" accent4="accent4" accent5="accent5" accent6="accent6" hlink="hlink" folHlink="folHlink"/>
  <p:sldLayoutIdLst>
    <p:sldLayoutId id="2147483695" r:id="rId1"/>
    <p:sldLayoutId id="2147483661" r:id="rId2"/>
    <p:sldLayoutId id="2147483674" r:id="rId3"/>
    <p:sldLayoutId id="2147483677" r:id="rId4"/>
    <p:sldLayoutId id="2147483678" r:id="rId5"/>
    <p:sldLayoutId id="2147483679" r:id="rId6"/>
    <p:sldLayoutId id="2147483681" r:id="rId7"/>
    <p:sldLayoutId id="2147483663" r:id="rId8"/>
    <p:sldLayoutId id="2147483685" r:id="rId9"/>
    <p:sldLayoutId id="2147483688" r:id="rId10"/>
    <p:sldLayoutId id="2147483687" r:id="rId11"/>
    <p:sldLayoutId id="2147483686" r:id="rId12"/>
    <p:sldLayoutId id="2147483672" r:id="rId13"/>
    <p:sldLayoutId id="2147483666" r:id="rId14"/>
    <p:sldLayoutId id="2147483668" r:id="rId15"/>
    <p:sldLayoutId id="2147483662" r:id="rId16"/>
    <p:sldLayoutId id="2147483683" r:id="rId17"/>
    <p:sldLayoutId id="2147483667" r:id="rId18"/>
    <p:sldLayoutId id="2147483673" r:id="rId19"/>
    <p:sldLayoutId id="2147483664" r:id="rId20"/>
    <p:sldLayoutId id="2147483694" r:id="rId21"/>
    <p:sldLayoutId id="2147483684" r:id="rId22"/>
    <p:sldLayoutId id="2147483670" r:id="rId23"/>
    <p:sldLayoutId id="2147483671" r:id="rId24"/>
    <p:sldLayoutId id="2147483675" r:id="rId25"/>
    <p:sldLayoutId id="2147483676" r:id="rId26"/>
    <p:sldLayoutId id="2147483682" r:id="rId27"/>
    <p:sldLayoutId id="2147483689" r:id="rId28"/>
    <p:sldLayoutId id="2147483669" r:id="rId2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93455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7" r:id="rId30"/>
  </p:sldLayoutIdLst>
  <p:txStyles>
    <p:titleStyle>
      <a:lvl1pPr algn="l" defTabSz="685715"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30" indent="-171430" algn="l" defTabSz="685715"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89" indent="-171430" algn="l" defTabSz="68571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144" indent="-171430" algn="l" defTabSz="68571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000" indent="-171430" algn="l" defTabSz="68571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2857" indent="-171430" algn="l" defTabSz="68571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715" indent="-171430" algn="l" defTabSz="68571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573" indent="-171430" algn="l" defTabSz="68571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430" indent="-171430" algn="l" defTabSz="68571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289" indent="-171430" algn="l" defTabSz="68571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715" rtl="0" eaLnBrk="1" latinLnBrk="0" hangingPunct="1">
        <a:defRPr sz="1400" kern="1200">
          <a:solidFill>
            <a:schemeClr val="tx1"/>
          </a:solidFill>
          <a:latin typeface="+mn-lt"/>
          <a:ea typeface="+mn-ea"/>
          <a:cs typeface="+mn-cs"/>
        </a:defRPr>
      </a:lvl1pPr>
      <a:lvl2pPr marL="342857" algn="l" defTabSz="685715" rtl="0" eaLnBrk="1" latinLnBrk="0" hangingPunct="1">
        <a:defRPr sz="1400" kern="1200">
          <a:solidFill>
            <a:schemeClr val="tx1"/>
          </a:solidFill>
          <a:latin typeface="+mn-lt"/>
          <a:ea typeface="+mn-ea"/>
          <a:cs typeface="+mn-cs"/>
        </a:defRPr>
      </a:lvl2pPr>
      <a:lvl3pPr marL="685715" algn="l" defTabSz="685715" rtl="0" eaLnBrk="1" latinLnBrk="0" hangingPunct="1">
        <a:defRPr sz="1400" kern="1200">
          <a:solidFill>
            <a:schemeClr val="tx1"/>
          </a:solidFill>
          <a:latin typeface="+mn-lt"/>
          <a:ea typeface="+mn-ea"/>
          <a:cs typeface="+mn-cs"/>
        </a:defRPr>
      </a:lvl3pPr>
      <a:lvl4pPr marL="1028573" algn="l" defTabSz="685715" rtl="0" eaLnBrk="1" latinLnBrk="0" hangingPunct="1">
        <a:defRPr sz="1400" kern="1200">
          <a:solidFill>
            <a:schemeClr val="tx1"/>
          </a:solidFill>
          <a:latin typeface="+mn-lt"/>
          <a:ea typeface="+mn-ea"/>
          <a:cs typeface="+mn-cs"/>
        </a:defRPr>
      </a:lvl4pPr>
      <a:lvl5pPr marL="1371430" algn="l" defTabSz="685715" rtl="0" eaLnBrk="1" latinLnBrk="0" hangingPunct="1">
        <a:defRPr sz="1400" kern="1200">
          <a:solidFill>
            <a:schemeClr val="tx1"/>
          </a:solidFill>
          <a:latin typeface="+mn-lt"/>
          <a:ea typeface="+mn-ea"/>
          <a:cs typeface="+mn-cs"/>
        </a:defRPr>
      </a:lvl5pPr>
      <a:lvl6pPr marL="1714289" algn="l" defTabSz="685715" rtl="0" eaLnBrk="1" latinLnBrk="0" hangingPunct="1">
        <a:defRPr sz="1400" kern="1200">
          <a:solidFill>
            <a:schemeClr val="tx1"/>
          </a:solidFill>
          <a:latin typeface="+mn-lt"/>
          <a:ea typeface="+mn-ea"/>
          <a:cs typeface="+mn-cs"/>
        </a:defRPr>
      </a:lvl6pPr>
      <a:lvl7pPr marL="2057144" algn="l" defTabSz="685715" rtl="0" eaLnBrk="1" latinLnBrk="0" hangingPunct="1">
        <a:defRPr sz="1400" kern="1200">
          <a:solidFill>
            <a:schemeClr val="tx1"/>
          </a:solidFill>
          <a:latin typeface="+mn-lt"/>
          <a:ea typeface="+mn-ea"/>
          <a:cs typeface="+mn-cs"/>
        </a:defRPr>
      </a:lvl7pPr>
      <a:lvl8pPr marL="2400000" algn="l" defTabSz="685715" rtl="0" eaLnBrk="1" latinLnBrk="0" hangingPunct="1">
        <a:defRPr sz="1400" kern="1200">
          <a:solidFill>
            <a:schemeClr val="tx1"/>
          </a:solidFill>
          <a:latin typeface="+mn-lt"/>
          <a:ea typeface="+mn-ea"/>
          <a:cs typeface="+mn-cs"/>
        </a:defRPr>
      </a:lvl8pPr>
      <a:lvl9pPr marL="2742857" algn="l" defTabSz="685715"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5.xml"/></Relationships>
</file>

<file path=ppt/slides/_rels/slide49.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0.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81609" y="3067050"/>
            <a:ext cx="6423991" cy="2228850"/>
          </a:xfrm>
        </p:spPr>
        <p:txBody>
          <a:bodyPr/>
          <a:lstStyle/>
          <a:p>
            <a:r>
              <a:rPr lang="en-GB" sz="2400" dirty="0"/>
              <a:t>Introducing </a:t>
            </a:r>
            <a:br>
              <a:rPr lang="en-GB" sz="2400" dirty="0"/>
            </a:br>
            <a:r>
              <a:rPr lang="en-GB" sz="2400" dirty="0"/>
              <a:t>Microservices and Cloud Native Application Architecture</a:t>
            </a:r>
            <a:endParaRPr lang="en-US" sz="2400" dirty="0"/>
          </a:p>
        </p:txBody>
      </p:sp>
      <p:sp>
        <p:nvSpPr>
          <p:cNvPr id="3" name="Subtitle 2"/>
          <p:cNvSpPr>
            <a:spLocks noGrp="1"/>
          </p:cNvSpPr>
          <p:nvPr>
            <p:ph type="subTitle" idx="1"/>
          </p:nvPr>
        </p:nvSpPr>
        <p:spPr>
          <a:xfrm>
            <a:off x="281609" y="4333252"/>
            <a:ext cx="6211956" cy="235678"/>
          </a:xfrm>
        </p:spPr>
        <p:txBody>
          <a:bodyPr/>
          <a:lstStyle/>
          <a:p>
            <a:endParaRPr lang="en-US" sz="1400" dirty="0"/>
          </a:p>
        </p:txBody>
      </p:sp>
    </p:spTree>
    <p:extLst>
      <p:ext uri="{BB962C8B-B14F-4D97-AF65-F5344CB8AC3E}">
        <p14:creationId xmlns:p14="http://schemas.microsoft.com/office/powerpoint/2010/main" val="44850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rgbClr val="2E93A1"/>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Monolithic</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Failed</a:t>
            </a:r>
          </a:p>
        </p:txBody>
      </p:sp>
      <p:sp>
        <p:nvSpPr>
          <p:cNvPr id="7" name="Rounded Rectangle 2"/>
          <p:cNvSpPr/>
          <p:nvPr/>
        </p:nvSpPr>
        <p:spPr bwMode="auto">
          <a:xfrm>
            <a:off x="5239432" y="1583265"/>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8" name="Group 7"/>
          <p:cNvGrpSpPr/>
          <p:nvPr/>
        </p:nvGrpSpPr>
        <p:grpSpPr>
          <a:xfrm>
            <a:off x="5414776" y="1705364"/>
            <a:ext cx="894157" cy="872570"/>
            <a:chOff x="5868143" y="1988002"/>
            <a:chExt cx="1200751" cy="1171759"/>
          </a:xfrm>
        </p:grpSpPr>
        <p:sp>
          <p:nvSpPr>
            <p:cNvPr id="9" name="Rectangle 5"/>
            <p:cNvSpPr/>
            <p:nvPr/>
          </p:nvSpPr>
          <p:spPr bwMode="auto">
            <a:xfrm>
              <a:off x="5868143" y="1988002"/>
              <a:ext cx="1200751" cy="1171759"/>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0" name="5-Point Star 6"/>
            <p:cNvSpPr/>
            <p:nvPr/>
          </p:nvSpPr>
          <p:spPr bwMode="auto">
            <a:xfrm>
              <a:off x="6081595" y="2167258"/>
              <a:ext cx="360040" cy="36003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1" name="Donut 7"/>
            <p:cNvSpPr/>
            <p:nvPr/>
          </p:nvSpPr>
          <p:spPr bwMode="auto">
            <a:xfrm>
              <a:off x="6536539" y="2418005"/>
              <a:ext cx="387048" cy="387047"/>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2" name="Regular Pentagon 8"/>
            <p:cNvSpPr/>
            <p:nvPr/>
          </p:nvSpPr>
          <p:spPr bwMode="auto">
            <a:xfrm>
              <a:off x="6118483" y="2653697"/>
              <a:ext cx="312002" cy="297144"/>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13" name="Group 12"/>
          <p:cNvGrpSpPr/>
          <p:nvPr/>
        </p:nvGrpSpPr>
        <p:grpSpPr>
          <a:xfrm>
            <a:off x="5230231" y="1602452"/>
            <a:ext cx="2686853" cy="2410957"/>
            <a:chOff x="5412241" y="1352558"/>
            <a:chExt cx="2686853" cy="2410957"/>
          </a:xfrm>
        </p:grpSpPr>
        <p:grpSp>
          <p:nvGrpSpPr>
            <p:cNvPr id="14" name="Group 13"/>
            <p:cNvGrpSpPr/>
            <p:nvPr/>
          </p:nvGrpSpPr>
          <p:grpSpPr>
            <a:xfrm>
              <a:off x="6847941" y="1352558"/>
              <a:ext cx="1251153" cy="1134457"/>
              <a:chOff x="6847941" y="1352558"/>
              <a:chExt cx="1251153" cy="1134457"/>
            </a:xfrm>
          </p:grpSpPr>
          <p:sp>
            <p:nvSpPr>
              <p:cNvPr id="30" name="Rounded Rectangle 2"/>
              <p:cNvSpPr/>
              <p:nvPr/>
            </p:nvSpPr>
            <p:spPr bwMode="auto">
              <a:xfrm>
                <a:off x="6847941" y="13525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31" name="Group 30"/>
              <p:cNvGrpSpPr/>
              <p:nvPr/>
            </p:nvGrpSpPr>
            <p:grpSpPr>
              <a:xfrm>
                <a:off x="7022926" y="1455470"/>
                <a:ext cx="894157" cy="872570"/>
                <a:chOff x="5868144" y="1988006"/>
                <a:chExt cx="1200751" cy="1171762"/>
              </a:xfrm>
            </p:grpSpPr>
            <p:sp>
              <p:nvSpPr>
                <p:cNvPr id="32"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3" name="5-Point Star 16"/>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4" name="Donut 17"/>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5" name="Regular Pentagon 18"/>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15" name="Group 14"/>
            <p:cNvGrpSpPr/>
            <p:nvPr/>
          </p:nvGrpSpPr>
          <p:grpSpPr>
            <a:xfrm>
              <a:off x="5412241" y="2601026"/>
              <a:ext cx="2674756" cy="1162489"/>
              <a:chOff x="5412241" y="2601026"/>
              <a:chExt cx="2674756" cy="1162489"/>
            </a:xfrm>
          </p:grpSpPr>
          <p:grpSp>
            <p:nvGrpSpPr>
              <p:cNvPr id="16" name="Group 15"/>
              <p:cNvGrpSpPr/>
              <p:nvPr/>
            </p:nvGrpSpPr>
            <p:grpSpPr>
              <a:xfrm>
                <a:off x="6835844" y="2601026"/>
                <a:ext cx="1251153" cy="1134457"/>
                <a:chOff x="6835844" y="2601026"/>
                <a:chExt cx="1251153" cy="1134457"/>
              </a:xfrm>
            </p:grpSpPr>
            <p:sp>
              <p:nvSpPr>
                <p:cNvPr id="24" name="Rounded Rectangle 2"/>
                <p:cNvSpPr/>
                <p:nvPr/>
              </p:nvSpPr>
              <p:spPr bwMode="auto">
                <a:xfrm>
                  <a:off x="6835844" y="2601026"/>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5" name="Group 24"/>
                <p:cNvGrpSpPr/>
                <p:nvPr/>
              </p:nvGrpSpPr>
              <p:grpSpPr>
                <a:xfrm>
                  <a:off x="7020172" y="2731970"/>
                  <a:ext cx="894157" cy="872570"/>
                  <a:chOff x="5868144" y="1988006"/>
                  <a:chExt cx="1200751" cy="1171762"/>
                </a:xfrm>
              </p:grpSpPr>
              <p:sp>
                <p:nvSpPr>
                  <p:cNvPr id="26"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7" name="5-Point Star 1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8" name="Donut 1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9" name="Regular Pentagon 1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17" name="Group 16"/>
              <p:cNvGrpSpPr/>
              <p:nvPr/>
            </p:nvGrpSpPr>
            <p:grpSpPr>
              <a:xfrm>
                <a:off x="5412241" y="2629058"/>
                <a:ext cx="1251153" cy="1134457"/>
                <a:chOff x="5412241" y="2629058"/>
                <a:chExt cx="1251153" cy="1134457"/>
              </a:xfrm>
            </p:grpSpPr>
            <p:sp>
              <p:nvSpPr>
                <p:cNvPr id="18" name="Rounded Rectangle 2"/>
                <p:cNvSpPr/>
                <p:nvPr/>
              </p:nvSpPr>
              <p:spPr bwMode="auto">
                <a:xfrm>
                  <a:off x="5412241" y="26290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19" name="Group 18"/>
                <p:cNvGrpSpPr/>
                <p:nvPr/>
              </p:nvGrpSpPr>
              <p:grpSpPr>
                <a:xfrm>
                  <a:off x="5596788" y="2731970"/>
                  <a:ext cx="894157" cy="872570"/>
                  <a:chOff x="5868144" y="1988006"/>
                  <a:chExt cx="1200751" cy="1171762"/>
                </a:xfrm>
              </p:grpSpPr>
              <p:sp>
                <p:nvSpPr>
                  <p:cNvPr id="20"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1" name="5-Point Star 2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2" name="Donut 2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3" name="Regular Pentagon 2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grpSp>
      <p:sp>
        <p:nvSpPr>
          <p:cNvPr id="36" name="TextBox 35"/>
          <p:cNvSpPr txBox="1"/>
          <p:nvPr/>
        </p:nvSpPr>
        <p:spPr>
          <a:xfrm>
            <a:off x="5196006" y="1026415"/>
            <a:ext cx="1241592" cy="2215991"/>
          </a:xfrm>
          <a:prstGeom prst="rect">
            <a:avLst/>
          </a:prstGeom>
          <a:noFill/>
        </p:spPr>
        <p:txBody>
          <a:bodyPr wrap="square" rtlCol="0">
            <a:spAutoFit/>
          </a:bodyPr>
          <a:lstStyle/>
          <a:p>
            <a:r>
              <a:rPr lang="en-GB" sz="13800" dirty="0">
                <a:solidFill>
                  <a:srgbClr val="FF0000"/>
                </a:solidFill>
                <a:sym typeface="Wingdings" panose="05000000000000000000" pitchFamily="2" charset="2"/>
              </a:rPr>
              <a:t></a:t>
            </a:r>
            <a:endParaRPr lang="en-GB" sz="13800" dirty="0">
              <a:solidFill>
                <a:srgbClr val="FF0000"/>
              </a:solidFill>
            </a:endParaRPr>
          </a:p>
        </p:txBody>
      </p:sp>
      <p:sp>
        <p:nvSpPr>
          <p:cNvPr id="37" name="TextBox 36"/>
          <p:cNvSpPr txBox="1"/>
          <p:nvPr/>
        </p:nvSpPr>
        <p:spPr>
          <a:xfrm>
            <a:off x="6653834" y="1019405"/>
            <a:ext cx="1241592" cy="2215991"/>
          </a:xfrm>
          <a:prstGeom prst="rect">
            <a:avLst/>
          </a:prstGeom>
          <a:noFill/>
        </p:spPr>
        <p:txBody>
          <a:bodyPr wrap="square" rtlCol="0">
            <a:spAutoFit/>
          </a:bodyPr>
          <a:lstStyle/>
          <a:p>
            <a:r>
              <a:rPr lang="en-GB" sz="13800" dirty="0">
                <a:solidFill>
                  <a:srgbClr val="FF0000"/>
                </a:solidFill>
                <a:sym typeface="Wingdings" panose="05000000000000000000" pitchFamily="2" charset="2"/>
              </a:rPr>
              <a:t></a:t>
            </a:r>
            <a:endParaRPr lang="en-GB" sz="13800" dirty="0">
              <a:solidFill>
                <a:srgbClr val="FF0000"/>
              </a:solidFill>
            </a:endParaRPr>
          </a:p>
        </p:txBody>
      </p:sp>
      <p:sp>
        <p:nvSpPr>
          <p:cNvPr id="38" name="TextBox 37"/>
          <p:cNvSpPr txBox="1"/>
          <p:nvPr/>
        </p:nvSpPr>
        <p:spPr>
          <a:xfrm>
            <a:off x="6636122" y="2372413"/>
            <a:ext cx="1241592" cy="2215991"/>
          </a:xfrm>
          <a:prstGeom prst="rect">
            <a:avLst/>
          </a:prstGeom>
          <a:noFill/>
        </p:spPr>
        <p:txBody>
          <a:bodyPr wrap="square" rtlCol="0">
            <a:spAutoFit/>
          </a:bodyPr>
          <a:lstStyle/>
          <a:p>
            <a:r>
              <a:rPr lang="en-GB" sz="13800" dirty="0">
                <a:solidFill>
                  <a:srgbClr val="FF0000"/>
                </a:solidFill>
                <a:sym typeface="Wingdings" panose="05000000000000000000" pitchFamily="2" charset="2"/>
              </a:rPr>
              <a:t></a:t>
            </a:r>
            <a:endParaRPr lang="en-GB" sz="13800" dirty="0">
              <a:solidFill>
                <a:srgbClr val="FF0000"/>
              </a:solidFill>
            </a:endParaRPr>
          </a:p>
        </p:txBody>
      </p:sp>
      <p:sp>
        <p:nvSpPr>
          <p:cNvPr id="39" name="TextBox 38"/>
          <p:cNvSpPr txBox="1"/>
          <p:nvPr/>
        </p:nvSpPr>
        <p:spPr>
          <a:xfrm>
            <a:off x="5148428" y="2367580"/>
            <a:ext cx="1241592" cy="2215991"/>
          </a:xfrm>
          <a:prstGeom prst="rect">
            <a:avLst/>
          </a:prstGeom>
          <a:noFill/>
        </p:spPr>
        <p:txBody>
          <a:bodyPr wrap="square" rtlCol="0">
            <a:spAutoFit/>
          </a:bodyPr>
          <a:lstStyle/>
          <a:p>
            <a:r>
              <a:rPr lang="en-GB" sz="13800" dirty="0">
                <a:solidFill>
                  <a:srgbClr val="FF0000"/>
                </a:solidFill>
                <a:sym typeface="Wingdings" panose="05000000000000000000" pitchFamily="2" charset="2"/>
              </a:rPr>
              <a:t></a:t>
            </a:r>
            <a:endParaRPr lang="en-GB" sz="13800" dirty="0">
              <a:solidFill>
                <a:srgbClr val="FF0000"/>
              </a:solidFill>
            </a:endParaRPr>
          </a:p>
        </p:txBody>
      </p:sp>
    </p:spTree>
    <p:extLst>
      <p:ext uri="{BB962C8B-B14F-4D97-AF65-F5344CB8AC3E}">
        <p14:creationId xmlns:p14="http://schemas.microsoft.com/office/powerpoint/2010/main" val="3642910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rgbClr val="2E93A1"/>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Monolithic</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Update</a:t>
            </a:r>
          </a:p>
        </p:txBody>
      </p:sp>
      <p:grpSp>
        <p:nvGrpSpPr>
          <p:cNvPr id="7" name="Group 6"/>
          <p:cNvGrpSpPr/>
          <p:nvPr/>
        </p:nvGrpSpPr>
        <p:grpSpPr>
          <a:xfrm>
            <a:off x="5270892" y="1573877"/>
            <a:ext cx="1251153" cy="1134457"/>
            <a:chOff x="5421442" y="1333371"/>
            <a:chExt cx="1251153" cy="1134457"/>
          </a:xfrm>
        </p:grpSpPr>
        <p:sp>
          <p:nvSpPr>
            <p:cNvPr id="8" name="Rounded Rectangle 2"/>
            <p:cNvSpPr/>
            <p:nvPr/>
          </p:nvSpPr>
          <p:spPr bwMode="auto">
            <a:xfrm>
              <a:off x="5421442" y="1333371"/>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9" name="Group 8"/>
            <p:cNvGrpSpPr/>
            <p:nvPr/>
          </p:nvGrpSpPr>
          <p:grpSpPr>
            <a:xfrm>
              <a:off x="5596786" y="1455471"/>
              <a:ext cx="894157" cy="872570"/>
              <a:chOff x="5868143" y="1988002"/>
              <a:chExt cx="1200751" cy="1171759"/>
            </a:xfrm>
          </p:grpSpPr>
          <p:sp>
            <p:nvSpPr>
              <p:cNvPr id="10" name="Rectangle 5"/>
              <p:cNvSpPr/>
              <p:nvPr/>
            </p:nvSpPr>
            <p:spPr bwMode="auto">
              <a:xfrm>
                <a:off x="5868143" y="1988002"/>
                <a:ext cx="1200751" cy="1171759"/>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1" name="5-Point Star 6"/>
              <p:cNvSpPr/>
              <p:nvPr/>
            </p:nvSpPr>
            <p:spPr bwMode="auto">
              <a:xfrm>
                <a:off x="6081595" y="2167258"/>
                <a:ext cx="360040" cy="36003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2" name="Donut 7"/>
              <p:cNvSpPr/>
              <p:nvPr/>
            </p:nvSpPr>
            <p:spPr bwMode="auto">
              <a:xfrm>
                <a:off x="6536539" y="2418005"/>
                <a:ext cx="387048" cy="387047"/>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3" name="Regular Pentagon 8"/>
              <p:cNvSpPr/>
              <p:nvPr/>
            </p:nvSpPr>
            <p:spPr bwMode="auto">
              <a:xfrm>
                <a:off x="6118483" y="2653697"/>
                <a:ext cx="312002" cy="297144"/>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14" name="Group 13"/>
          <p:cNvGrpSpPr/>
          <p:nvPr/>
        </p:nvGrpSpPr>
        <p:grpSpPr>
          <a:xfrm>
            <a:off x="6697391" y="1593064"/>
            <a:ext cx="1251153" cy="1134457"/>
            <a:chOff x="6847941" y="1352558"/>
            <a:chExt cx="1251153" cy="1134457"/>
          </a:xfrm>
        </p:grpSpPr>
        <p:sp>
          <p:nvSpPr>
            <p:cNvPr id="15" name="Rounded Rectangle 2"/>
            <p:cNvSpPr/>
            <p:nvPr/>
          </p:nvSpPr>
          <p:spPr bwMode="auto">
            <a:xfrm>
              <a:off x="6847941" y="13525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16" name="Group 15"/>
            <p:cNvGrpSpPr/>
            <p:nvPr/>
          </p:nvGrpSpPr>
          <p:grpSpPr>
            <a:xfrm>
              <a:off x="7022926" y="1455470"/>
              <a:ext cx="894157" cy="872570"/>
              <a:chOff x="5868144" y="1988006"/>
              <a:chExt cx="1200751" cy="1171762"/>
            </a:xfrm>
          </p:grpSpPr>
          <p:sp>
            <p:nvSpPr>
              <p:cNvPr id="17"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8" name="5-Point Star 16"/>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9" name="Donut 17"/>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0" name="Regular Pentagon 18"/>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21" name="Group 20"/>
          <p:cNvGrpSpPr/>
          <p:nvPr/>
        </p:nvGrpSpPr>
        <p:grpSpPr>
          <a:xfrm>
            <a:off x="6685294" y="2841532"/>
            <a:ext cx="1251153" cy="1134457"/>
            <a:chOff x="6835844" y="2601026"/>
            <a:chExt cx="1251153" cy="1134457"/>
          </a:xfrm>
        </p:grpSpPr>
        <p:sp>
          <p:nvSpPr>
            <p:cNvPr id="22" name="Rounded Rectangle 2"/>
            <p:cNvSpPr/>
            <p:nvPr/>
          </p:nvSpPr>
          <p:spPr bwMode="auto">
            <a:xfrm>
              <a:off x="6835844" y="2601026"/>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3" name="Group 22"/>
            <p:cNvGrpSpPr/>
            <p:nvPr/>
          </p:nvGrpSpPr>
          <p:grpSpPr>
            <a:xfrm>
              <a:off x="7020172" y="2731970"/>
              <a:ext cx="894157" cy="872570"/>
              <a:chOff x="5868144" y="1988006"/>
              <a:chExt cx="1200751" cy="1171762"/>
            </a:xfrm>
          </p:grpSpPr>
          <p:sp>
            <p:nvSpPr>
              <p:cNvPr id="24"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5" name="5-Point Star 1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6" name="Donut 1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7" name="Regular Pentagon 1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28" name="Group 27"/>
          <p:cNvGrpSpPr/>
          <p:nvPr/>
        </p:nvGrpSpPr>
        <p:grpSpPr>
          <a:xfrm>
            <a:off x="5261691" y="2869564"/>
            <a:ext cx="1251153" cy="1134457"/>
            <a:chOff x="5412241" y="2629058"/>
            <a:chExt cx="1251153" cy="1134457"/>
          </a:xfrm>
        </p:grpSpPr>
        <p:sp>
          <p:nvSpPr>
            <p:cNvPr id="29" name="Rounded Rectangle 2"/>
            <p:cNvSpPr/>
            <p:nvPr/>
          </p:nvSpPr>
          <p:spPr bwMode="auto">
            <a:xfrm>
              <a:off x="5412241" y="26290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30" name="Group 29"/>
            <p:cNvGrpSpPr/>
            <p:nvPr/>
          </p:nvGrpSpPr>
          <p:grpSpPr>
            <a:xfrm>
              <a:off x="5596788" y="2731970"/>
              <a:ext cx="894157" cy="872570"/>
              <a:chOff x="5868144" y="1988006"/>
              <a:chExt cx="1200751" cy="1171762"/>
            </a:xfrm>
          </p:grpSpPr>
          <p:sp>
            <p:nvSpPr>
              <p:cNvPr id="31"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2" name="5-Point Star 2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3" name="Donut 2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4" name="Regular Pentagon 2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35" name="Group 34"/>
          <p:cNvGrpSpPr/>
          <p:nvPr/>
        </p:nvGrpSpPr>
        <p:grpSpPr>
          <a:xfrm>
            <a:off x="5271881" y="1594277"/>
            <a:ext cx="1251153" cy="1134457"/>
            <a:chOff x="8622617" y="1383958"/>
            <a:chExt cx="1251153" cy="1134457"/>
          </a:xfrm>
        </p:grpSpPr>
        <p:sp>
          <p:nvSpPr>
            <p:cNvPr id="36" name="Rounded Rectangle 2"/>
            <p:cNvSpPr/>
            <p:nvPr/>
          </p:nvSpPr>
          <p:spPr bwMode="auto">
            <a:xfrm>
              <a:off x="8622617" y="13839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37" name="Rectangle 5"/>
            <p:cNvSpPr/>
            <p:nvPr/>
          </p:nvSpPr>
          <p:spPr bwMode="auto">
            <a:xfrm>
              <a:off x="8797961" y="1506058"/>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8" name="5-Point Star 41"/>
            <p:cNvSpPr/>
            <p:nvPr/>
          </p:nvSpPr>
          <p:spPr bwMode="auto">
            <a:xfrm>
              <a:off x="8956911" y="1639544"/>
              <a:ext cx="268109" cy="26810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9" name="Donut 42"/>
            <p:cNvSpPr/>
            <p:nvPr/>
          </p:nvSpPr>
          <p:spPr bwMode="auto">
            <a:xfrm>
              <a:off x="9295692" y="1826267"/>
              <a:ext cx="288221" cy="288221"/>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40" name="Regular Pentagon 43"/>
            <p:cNvSpPr/>
            <p:nvPr/>
          </p:nvSpPr>
          <p:spPr bwMode="auto">
            <a:xfrm>
              <a:off x="8984380" y="2001779"/>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41" name="Group 40"/>
          <p:cNvGrpSpPr/>
          <p:nvPr/>
        </p:nvGrpSpPr>
        <p:grpSpPr>
          <a:xfrm>
            <a:off x="6698380" y="1613464"/>
            <a:ext cx="1251153" cy="1134457"/>
            <a:chOff x="10049116" y="1403145"/>
            <a:chExt cx="1251153" cy="1134457"/>
          </a:xfrm>
        </p:grpSpPr>
        <p:sp>
          <p:nvSpPr>
            <p:cNvPr id="42" name="Rounded Rectangle 2"/>
            <p:cNvSpPr/>
            <p:nvPr/>
          </p:nvSpPr>
          <p:spPr bwMode="auto">
            <a:xfrm>
              <a:off x="10049116" y="1403145"/>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43" name="Rectangle 5"/>
            <p:cNvSpPr/>
            <p:nvPr/>
          </p:nvSpPr>
          <p:spPr bwMode="auto">
            <a:xfrm>
              <a:off x="10224101" y="1506057"/>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44" name="5-Point Star 48"/>
            <p:cNvSpPr/>
            <p:nvPr/>
          </p:nvSpPr>
          <p:spPr bwMode="auto">
            <a:xfrm>
              <a:off x="10383053" y="1639542"/>
              <a:ext cx="268109" cy="26810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45" name="Donut 49"/>
            <p:cNvSpPr/>
            <p:nvPr/>
          </p:nvSpPr>
          <p:spPr bwMode="auto">
            <a:xfrm>
              <a:off x="10721833" y="1826264"/>
              <a:ext cx="288221" cy="288221"/>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46" name="Regular Pentagon 50"/>
            <p:cNvSpPr/>
            <p:nvPr/>
          </p:nvSpPr>
          <p:spPr bwMode="auto">
            <a:xfrm>
              <a:off x="10410520" y="2001774"/>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47" name="Group 46"/>
          <p:cNvGrpSpPr/>
          <p:nvPr/>
        </p:nvGrpSpPr>
        <p:grpSpPr>
          <a:xfrm>
            <a:off x="6686283" y="2861932"/>
            <a:ext cx="1251153" cy="1134457"/>
            <a:chOff x="10037019" y="2651613"/>
            <a:chExt cx="1251153" cy="1134457"/>
          </a:xfrm>
        </p:grpSpPr>
        <p:sp>
          <p:nvSpPr>
            <p:cNvPr id="48" name="Rounded Rectangle 2"/>
            <p:cNvSpPr/>
            <p:nvPr/>
          </p:nvSpPr>
          <p:spPr bwMode="auto">
            <a:xfrm>
              <a:off x="10037019" y="2651613"/>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49" name="Rectangle 5"/>
            <p:cNvSpPr/>
            <p:nvPr/>
          </p:nvSpPr>
          <p:spPr bwMode="auto">
            <a:xfrm>
              <a:off x="10221347" y="2782557"/>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50" name="5-Point Star 55"/>
            <p:cNvSpPr/>
            <p:nvPr/>
          </p:nvSpPr>
          <p:spPr bwMode="auto">
            <a:xfrm>
              <a:off x="10380299" y="2916042"/>
              <a:ext cx="268109" cy="26810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51" name="Donut 56"/>
            <p:cNvSpPr/>
            <p:nvPr/>
          </p:nvSpPr>
          <p:spPr bwMode="auto">
            <a:xfrm>
              <a:off x="10719079" y="3102764"/>
              <a:ext cx="288221" cy="288221"/>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52" name="Regular Pentagon 57"/>
            <p:cNvSpPr/>
            <p:nvPr/>
          </p:nvSpPr>
          <p:spPr bwMode="auto">
            <a:xfrm>
              <a:off x="10407766" y="3278274"/>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53" name="Group 52"/>
          <p:cNvGrpSpPr/>
          <p:nvPr/>
        </p:nvGrpSpPr>
        <p:grpSpPr>
          <a:xfrm>
            <a:off x="5262680" y="2889964"/>
            <a:ext cx="1251153" cy="1134457"/>
            <a:chOff x="8613416" y="2679645"/>
            <a:chExt cx="1251153" cy="1134457"/>
          </a:xfrm>
        </p:grpSpPr>
        <p:sp>
          <p:nvSpPr>
            <p:cNvPr id="54" name="Rounded Rectangle 2"/>
            <p:cNvSpPr/>
            <p:nvPr/>
          </p:nvSpPr>
          <p:spPr bwMode="auto">
            <a:xfrm>
              <a:off x="8613416" y="2679645"/>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55" name="Rectangle 5"/>
            <p:cNvSpPr/>
            <p:nvPr/>
          </p:nvSpPr>
          <p:spPr bwMode="auto">
            <a:xfrm>
              <a:off x="8797963" y="2782557"/>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56" name="5-Point Star 62"/>
            <p:cNvSpPr/>
            <p:nvPr/>
          </p:nvSpPr>
          <p:spPr bwMode="auto">
            <a:xfrm>
              <a:off x="8956915" y="2916042"/>
              <a:ext cx="268109" cy="26810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57" name="Donut 63"/>
            <p:cNvSpPr/>
            <p:nvPr/>
          </p:nvSpPr>
          <p:spPr bwMode="auto">
            <a:xfrm>
              <a:off x="9295695" y="3102764"/>
              <a:ext cx="288221" cy="288221"/>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58" name="Regular Pentagon 64"/>
            <p:cNvSpPr/>
            <p:nvPr/>
          </p:nvSpPr>
          <p:spPr bwMode="auto">
            <a:xfrm>
              <a:off x="8984382" y="3278274"/>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spTree>
    <p:extLst>
      <p:ext uri="{BB962C8B-B14F-4D97-AF65-F5344CB8AC3E}">
        <p14:creationId xmlns:p14="http://schemas.microsoft.com/office/powerpoint/2010/main" val="197458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14"/>
                                        </p:tgtEl>
                                        <p:attrNameLst>
                                          <p:attrName>ppt_x</p:attrName>
                                        </p:attrNameLst>
                                      </p:cBhvr>
                                      <p:tavLst>
                                        <p:tav tm="0">
                                          <p:val>
                                            <p:strVal val="ppt_x"/>
                                          </p:val>
                                        </p:tav>
                                        <p:tav tm="100000">
                                          <p:val>
                                            <p:strVal val="ppt_x"/>
                                          </p:val>
                                        </p:tav>
                                      </p:tavLst>
                                    </p:anim>
                                    <p:anim calcmode="lin" valueType="num">
                                      <p:cBhvr additive="base">
                                        <p:cTn id="19" dur="500"/>
                                        <p:tgtEl>
                                          <p:spTgt spid="14"/>
                                        </p:tgtEl>
                                        <p:attrNameLst>
                                          <p:attrName>ppt_y</p:attrName>
                                        </p:attrNameLst>
                                      </p:cBhvr>
                                      <p:tavLst>
                                        <p:tav tm="0">
                                          <p:val>
                                            <p:strVal val="ppt_y"/>
                                          </p:val>
                                        </p:tav>
                                        <p:tav tm="100000">
                                          <p:val>
                                            <p:strVal val="1+ppt_h/2"/>
                                          </p:val>
                                        </p:tav>
                                      </p:tavLst>
                                    </p:anim>
                                    <p:set>
                                      <p:cBhvr>
                                        <p:cTn id="20" dur="1" fill="hold">
                                          <p:stCondLst>
                                            <p:cond delay="499"/>
                                          </p:stCondLst>
                                        </p:cTn>
                                        <p:tgtEl>
                                          <p:spTgt spid="1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additive="base">
                                        <p:cTn id="25" dur="500" fill="hold"/>
                                        <p:tgtEl>
                                          <p:spTgt spid="41"/>
                                        </p:tgtEl>
                                        <p:attrNameLst>
                                          <p:attrName>ppt_x</p:attrName>
                                        </p:attrNameLst>
                                      </p:cBhvr>
                                      <p:tavLst>
                                        <p:tav tm="0">
                                          <p:val>
                                            <p:strVal val="#ppt_x"/>
                                          </p:val>
                                        </p:tav>
                                        <p:tav tm="100000">
                                          <p:val>
                                            <p:strVal val="#ppt_x"/>
                                          </p:val>
                                        </p:tav>
                                      </p:tavLst>
                                    </p:anim>
                                    <p:anim calcmode="lin" valueType="num">
                                      <p:cBhvr additive="base">
                                        <p:cTn id="26" dur="500" fill="hold"/>
                                        <p:tgtEl>
                                          <p:spTgt spid="41"/>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28"/>
                                        </p:tgtEl>
                                        <p:attrNameLst>
                                          <p:attrName>ppt_x</p:attrName>
                                        </p:attrNameLst>
                                      </p:cBhvr>
                                      <p:tavLst>
                                        <p:tav tm="0">
                                          <p:val>
                                            <p:strVal val="ppt_x"/>
                                          </p:val>
                                        </p:tav>
                                        <p:tav tm="100000">
                                          <p:val>
                                            <p:strVal val="ppt_x"/>
                                          </p:val>
                                        </p:tav>
                                      </p:tavLst>
                                    </p:anim>
                                    <p:anim calcmode="lin" valueType="num">
                                      <p:cBhvr additive="base">
                                        <p:cTn id="31" dur="500"/>
                                        <p:tgtEl>
                                          <p:spTgt spid="28"/>
                                        </p:tgtEl>
                                        <p:attrNameLst>
                                          <p:attrName>ppt_y</p:attrName>
                                        </p:attrNameLst>
                                      </p:cBhvr>
                                      <p:tavLst>
                                        <p:tav tm="0">
                                          <p:val>
                                            <p:strVal val="ppt_y"/>
                                          </p:val>
                                        </p:tav>
                                        <p:tav tm="100000">
                                          <p:val>
                                            <p:strVal val="1+ppt_h/2"/>
                                          </p:val>
                                        </p:tav>
                                      </p:tavLst>
                                    </p:anim>
                                    <p:set>
                                      <p:cBhvr>
                                        <p:cTn id="32" dur="1" fill="hold">
                                          <p:stCondLst>
                                            <p:cond delay="499"/>
                                          </p:stCondLst>
                                        </p:cTn>
                                        <p:tgtEl>
                                          <p:spTgt spid="2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 calcmode="lin" valueType="num">
                                      <p:cBhvr additive="base">
                                        <p:cTn id="37" dur="500" fill="hold"/>
                                        <p:tgtEl>
                                          <p:spTgt spid="53"/>
                                        </p:tgtEl>
                                        <p:attrNameLst>
                                          <p:attrName>ppt_x</p:attrName>
                                        </p:attrNameLst>
                                      </p:cBhvr>
                                      <p:tavLst>
                                        <p:tav tm="0">
                                          <p:val>
                                            <p:strVal val="#ppt_x"/>
                                          </p:val>
                                        </p:tav>
                                        <p:tav tm="100000">
                                          <p:val>
                                            <p:strVal val="#ppt_x"/>
                                          </p:val>
                                        </p:tav>
                                      </p:tavLst>
                                    </p:anim>
                                    <p:anim calcmode="lin" valueType="num">
                                      <p:cBhvr additive="base">
                                        <p:cTn id="38" dur="500" fill="hold"/>
                                        <p:tgtEl>
                                          <p:spTgt spid="53"/>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xit" presetSubtype="4" fill="hold" nodeType="clickEffect">
                                  <p:stCondLst>
                                    <p:cond delay="0"/>
                                  </p:stCondLst>
                                  <p:childTnLst>
                                    <p:anim calcmode="lin" valueType="num">
                                      <p:cBhvr additive="base">
                                        <p:cTn id="42" dur="500"/>
                                        <p:tgtEl>
                                          <p:spTgt spid="21"/>
                                        </p:tgtEl>
                                        <p:attrNameLst>
                                          <p:attrName>ppt_x</p:attrName>
                                        </p:attrNameLst>
                                      </p:cBhvr>
                                      <p:tavLst>
                                        <p:tav tm="0">
                                          <p:val>
                                            <p:strVal val="ppt_x"/>
                                          </p:val>
                                        </p:tav>
                                        <p:tav tm="100000">
                                          <p:val>
                                            <p:strVal val="ppt_x"/>
                                          </p:val>
                                        </p:tav>
                                      </p:tavLst>
                                    </p:anim>
                                    <p:anim calcmode="lin" valueType="num">
                                      <p:cBhvr additive="base">
                                        <p:cTn id="43" dur="500"/>
                                        <p:tgtEl>
                                          <p:spTgt spid="21"/>
                                        </p:tgtEl>
                                        <p:attrNameLst>
                                          <p:attrName>ppt_y</p:attrName>
                                        </p:attrNameLst>
                                      </p:cBhvr>
                                      <p:tavLst>
                                        <p:tav tm="0">
                                          <p:val>
                                            <p:strVal val="ppt_y"/>
                                          </p:val>
                                        </p:tav>
                                        <p:tav tm="100000">
                                          <p:val>
                                            <p:strVal val="1+ppt_h/2"/>
                                          </p:val>
                                        </p:tav>
                                      </p:tavLst>
                                    </p:anim>
                                    <p:set>
                                      <p:cBhvr>
                                        <p:cTn id="44" dur="1" fill="hold">
                                          <p:stCondLst>
                                            <p:cond delay="499"/>
                                          </p:stCondLst>
                                        </p:cTn>
                                        <p:tgtEl>
                                          <p:spTgt spid="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2" presetClass="entr" presetSubtype="1" fill="hold" nodeType="clickEffect">
                                  <p:stCondLst>
                                    <p:cond delay="0"/>
                                  </p:stCondLst>
                                  <p:childTnLst>
                                    <p:set>
                                      <p:cBhvr>
                                        <p:cTn id="48" dur="1" fill="hold">
                                          <p:stCondLst>
                                            <p:cond delay="0"/>
                                          </p:stCondLst>
                                        </p:cTn>
                                        <p:tgtEl>
                                          <p:spTgt spid="47"/>
                                        </p:tgtEl>
                                        <p:attrNameLst>
                                          <p:attrName>style.visibility</p:attrName>
                                        </p:attrNameLst>
                                      </p:cBhvr>
                                      <p:to>
                                        <p:strVal val="visible"/>
                                      </p:to>
                                    </p:set>
                                    <p:anim calcmode="lin" valueType="num">
                                      <p:cBhvr additive="base">
                                        <p:cTn id="49" dur="500" fill="hold"/>
                                        <p:tgtEl>
                                          <p:spTgt spid="47"/>
                                        </p:tgtEl>
                                        <p:attrNameLst>
                                          <p:attrName>ppt_x</p:attrName>
                                        </p:attrNameLst>
                                      </p:cBhvr>
                                      <p:tavLst>
                                        <p:tav tm="0">
                                          <p:val>
                                            <p:strVal val="#ppt_x"/>
                                          </p:val>
                                        </p:tav>
                                        <p:tav tm="100000">
                                          <p:val>
                                            <p:strVal val="#ppt_x"/>
                                          </p:val>
                                        </p:tav>
                                      </p:tavLst>
                                    </p:anim>
                                    <p:anim calcmode="lin" valueType="num">
                                      <p:cBhvr additive="base">
                                        <p:cTn id="50" dur="500" fill="hold"/>
                                        <p:tgtEl>
                                          <p:spTgt spid="4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a:xfrm>
            <a:off x="337102" y="640079"/>
            <a:ext cx="8178248" cy="3992643"/>
          </a:xfrm>
        </p:spPr>
        <p:txBody>
          <a:bodyPr/>
          <a:lstStyle/>
          <a:p>
            <a:endParaRPr lang="en-US" dirty="0"/>
          </a:p>
        </p:txBody>
      </p:sp>
      <p:sp>
        <p:nvSpPr>
          <p:cNvPr id="5" name="Rectangle 4"/>
          <p:cNvSpPr/>
          <p:nvPr/>
        </p:nvSpPr>
        <p:spPr bwMode="auto">
          <a:xfrm>
            <a:off x="352118" y="640079"/>
            <a:ext cx="4219882" cy="3992643"/>
          </a:xfrm>
          <a:prstGeom prst="rect">
            <a:avLst/>
          </a:prstGeom>
          <a:solidFill>
            <a:srgbClr val="2E93A1"/>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Monolithic</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Revolution</a:t>
            </a:r>
          </a:p>
        </p:txBody>
      </p:sp>
      <p:grpSp>
        <p:nvGrpSpPr>
          <p:cNvPr id="7" name="Group 6"/>
          <p:cNvGrpSpPr/>
          <p:nvPr/>
        </p:nvGrpSpPr>
        <p:grpSpPr>
          <a:xfrm>
            <a:off x="5255354" y="1569579"/>
            <a:ext cx="2686853" cy="2430144"/>
            <a:chOff x="5412241" y="1333371"/>
            <a:chExt cx="2686853" cy="2430144"/>
          </a:xfrm>
        </p:grpSpPr>
        <p:sp>
          <p:nvSpPr>
            <p:cNvPr id="8" name="Rounded Rectangle 2"/>
            <p:cNvSpPr/>
            <p:nvPr/>
          </p:nvSpPr>
          <p:spPr bwMode="auto">
            <a:xfrm>
              <a:off x="5421442" y="1333371"/>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9" name="Group 8"/>
            <p:cNvGrpSpPr/>
            <p:nvPr/>
          </p:nvGrpSpPr>
          <p:grpSpPr>
            <a:xfrm>
              <a:off x="5596786" y="1455471"/>
              <a:ext cx="894157" cy="872570"/>
              <a:chOff x="5596786" y="1455471"/>
              <a:chExt cx="894157" cy="872570"/>
            </a:xfrm>
          </p:grpSpPr>
          <p:sp>
            <p:nvSpPr>
              <p:cNvPr id="31" name="Rectangle 5"/>
              <p:cNvSpPr/>
              <p:nvPr/>
            </p:nvSpPr>
            <p:spPr bwMode="auto">
              <a:xfrm>
                <a:off x="5596786" y="1455471"/>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2" name="5-Point Star 6"/>
              <p:cNvSpPr/>
              <p:nvPr/>
            </p:nvSpPr>
            <p:spPr bwMode="auto">
              <a:xfrm>
                <a:off x="5755736" y="1588957"/>
                <a:ext cx="268109" cy="26810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3" name="Donut 7"/>
              <p:cNvSpPr/>
              <p:nvPr/>
            </p:nvSpPr>
            <p:spPr bwMode="auto">
              <a:xfrm>
                <a:off x="6094517" y="1775680"/>
                <a:ext cx="288221" cy="288221"/>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4" name="Regular Pentagon 8"/>
              <p:cNvSpPr/>
              <p:nvPr/>
            </p:nvSpPr>
            <p:spPr bwMode="auto">
              <a:xfrm>
                <a:off x="5783205" y="1951192"/>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10" name="Group 9"/>
            <p:cNvGrpSpPr/>
            <p:nvPr/>
          </p:nvGrpSpPr>
          <p:grpSpPr>
            <a:xfrm>
              <a:off x="6847941" y="1352558"/>
              <a:ext cx="1251153" cy="1134457"/>
              <a:chOff x="6847941" y="1352558"/>
              <a:chExt cx="1251153" cy="1134457"/>
            </a:xfrm>
          </p:grpSpPr>
          <p:sp>
            <p:nvSpPr>
              <p:cNvPr id="25" name="Rounded Rectangle 2"/>
              <p:cNvSpPr/>
              <p:nvPr/>
            </p:nvSpPr>
            <p:spPr bwMode="auto">
              <a:xfrm>
                <a:off x="6847941" y="13525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6" name="Group 25"/>
              <p:cNvGrpSpPr/>
              <p:nvPr/>
            </p:nvGrpSpPr>
            <p:grpSpPr>
              <a:xfrm>
                <a:off x="7022926" y="1455470"/>
                <a:ext cx="894157" cy="872570"/>
                <a:chOff x="7022926" y="1455470"/>
                <a:chExt cx="894157" cy="872570"/>
              </a:xfrm>
            </p:grpSpPr>
            <p:sp>
              <p:nvSpPr>
                <p:cNvPr id="27" name="Rectangle 5"/>
                <p:cNvSpPr/>
                <p:nvPr/>
              </p:nvSpPr>
              <p:spPr bwMode="auto">
                <a:xfrm>
                  <a:off x="7022926" y="1455470"/>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8" name="5-Point Star 16"/>
                <p:cNvSpPr/>
                <p:nvPr/>
              </p:nvSpPr>
              <p:spPr bwMode="auto">
                <a:xfrm>
                  <a:off x="7181878" y="1588955"/>
                  <a:ext cx="268109" cy="26810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9" name="Donut 17"/>
                <p:cNvSpPr/>
                <p:nvPr/>
              </p:nvSpPr>
              <p:spPr bwMode="auto">
                <a:xfrm>
                  <a:off x="7520658" y="1775677"/>
                  <a:ext cx="288221" cy="288221"/>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0" name="Regular Pentagon 18"/>
                <p:cNvSpPr/>
                <p:nvPr/>
              </p:nvSpPr>
              <p:spPr bwMode="auto">
                <a:xfrm>
                  <a:off x="7209345" y="1951187"/>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11" name="Group 10"/>
            <p:cNvGrpSpPr/>
            <p:nvPr/>
          </p:nvGrpSpPr>
          <p:grpSpPr>
            <a:xfrm>
              <a:off x="6835844" y="2601026"/>
              <a:ext cx="1251153" cy="1134457"/>
              <a:chOff x="6835844" y="2601026"/>
              <a:chExt cx="1251153" cy="1134457"/>
            </a:xfrm>
          </p:grpSpPr>
          <p:sp>
            <p:nvSpPr>
              <p:cNvPr id="19" name="Rounded Rectangle 2"/>
              <p:cNvSpPr/>
              <p:nvPr/>
            </p:nvSpPr>
            <p:spPr bwMode="auto">
              <a:xfrm>
                <a:off x="6835844" y="2601026"/>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0" name="Group 19"/>
              <p:cNvGrpSpPr/>
              <p:nvPr/>
            </p:nvGrpSpPr>
            <p:grpSpPr>
              <a:xfrm>
                <a:off x="7020172" y="2731970"/>
                <a:ext cx="894157" cy="872570"/>
                <a:chOff x="7020172" y="2731970"/>
                <a:chExt cx="894157" cy="872570"/>
              </a:xfrm>
            </p:grpSpPr>
            <p:sp>
              <p:nvSpPr>
                <p:cNvPr id="21" name="Rectangle 5"/>
                <p:cNvSpPr/>
                <p:nvPr/>
              </p:nvSpPr>
              <p:spPr bwMode="auto">
                <a:xfrm>
                  <a:off x="7020172" y="2731970"/>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2" name="5-Point Star 11"/>
                <p:cNvSpPr/>
                <p:nvPr/>
              </p:nvSpPr>
              <p:spPr bwMode="auto">
                <a:xfrm>
                  <a:off x="7179124" y="2865455"/>
                  <a:ext cx="268109" cy="26810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3" name="Donut 12"/>
                <p:cNvSpPr/>
                <p:nvPr/>
              </p:nvSpPr>
              <p:spPr bwMode="auto">
                <a:xfrm>
                  <a:off x="7517904" y="3052177"/>
                  <a:ext cx="288221" cy="288221"/>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4" name="Regular Pentagon 13"/>
                <p:cNvSpPr/>
                <p:nvPr/>
              </p:nvSpPr>
              <p:spPr bwMode="auto">
                <a:xfrm>
                  <a:off x="7206591" y="3227687"/>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12" name="Group 11"/>
            <p:cNvGrpSpPr/>
            <p:nvPr/>
          </p:nvGrpSpPr>
          <p:grpSpPr>
            <a:xfrm>
              <a:off x="5412241" y="2629058"/>
              <a:ext cx="1251153" cy="1134457"/>
              <a:chOff x="5412241" y="2629058"/>
              <a:chExt cx="1251153" cy="1134457"/>
            </a:xfrm>
          </p:grpSpPr>
          <p:sp>
            <p:nvSpPr>
              <p:cNvPr id="13" name="Rounded Rectangle 2"/>
              <p:cNvSpPr/>
              <p:nvPr/>
            </p:nvSpPr>
            <p:spPr bwMode="auto">
              <a:xfrm>
                <a:off x="5412241" y="26290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14" name="Group 13"/>
              <p:cNvGrpSpPr/>
              <p:nvPr/>
            </p:nvGrpSpPr>
            <p:grpSpPr>
              <a:xfrm>
                <a:off x="5596788" y="2731970"/>
                <a:ext cx="894157" cy="872570"/>
                <a:chOff x="5596788" y="2731970"/>
                <a:chExt cx="894157" cy="872570"/>
              </a:xfrm>
            </p:grpSpPr>
            <p:sp>
              <p:nvSpPr>
                <p:cNvPr id="15" name="Rectangle 5"/>
                <p:cNvSpPr/>
                <p:nvPr/>
              </p:nvSpPr>
              <p:spPr bwMode="auto">
                <a:xfrm>
                  <a:off x="5596788" y="2731970"/>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6" name="5-Point Star 21"/>
                <p:cNvSpPr/>
                <p:nvPr/>
              </p:nvSpPr>
              <p:spPr bwMode="auto">
                <a:xfrm>
                  <a:off x="5755740" y="2865455"/>
                  <a:ext cx="268109" cy="26810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7" name="Donut 22"/>
                <p:cNvSpPr/>
                <p:nvPr/>
              </p:nvSpPr>
              <p:spPr bwMode="auto">
                <a:xfrm>
                  <a:off x="6094520" y="3052177"/>
                  <a:ext cx="288221" cy="288221"/>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8" name="Regular Pentagon 23"/>
                <p:cNvSpPr/>
                <p:nvPr/>
              </p:nvSpPr>
              <p:spPr bwMode="auto">
                <a:xfrm>
                  <a:off x="5783207" y="3227687"/>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grpSp>
        <p:nvGrpSpPr>
          <p:cNvPr id="35" name="Group 34"/>
          <p:cNvGrpSpPr/>
          <p:nvPr/>
        </p:nvGrpSpPr>
        <p:grpSpPr>
          <a:xfrm>
            <a:off x="5265265" y="1575406"/>
            <a:ext cx="2686853" cy="2430144"/>
            <a:chOff x="5417261" y="1333370"/>
            <a:chExt cx="2686853" cy="2430144"/>
          </a:xfrm>
        </p:grpSpPr>
        <p:sp>
          <p:nvSpPr>
            <p:cNvPr id="36" name="Rounded Rectangle 2"/>
            <p:cNvSpPr/>
            <p:nvPr/>
          </p:nvSpPr>
          <p:spPr bwMode="auto">
            <a:xfrm>
              <a:off x="5426462" y="1333370"/>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37" name="Rectangle 5"/>
            <p:cNvSpPr/>
            <p:nvPr/>
          </p:nvSpPr>
          <p:spPr bwMode="auto">
            <a:xfrm>
              <a:off x="5601806" y="1455470"/>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FFC000"/>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8" name="Rounded Rectangle 2"/>
            <p:cNvSpPr/>
            <p:nvPr/>
          </p:nvSpPr>
          <p:spPr bwMode="auto">
            <a:xfrm>
              <a:off x="6852961" y="1352557"/>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39" name="Rectangle 5"/>
            <p:cNvSpPr/>
            <p:nvPr/>
          </p:nvSpPr>
          <p:spPr bwMode="auto">
            <a:xfrm>
              <a:off x="7027946" y="1455469"/>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FFC000"/>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40" name="Rounded Rectangle 2"/>
            <p:cNvSpPr/>
            <p:nvPr/>
          </p:nvSpPr>
          <p:spPr bwMode="auto">
            <a:xfrm>
              <a:off x="6840864" y="2601025"/>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41" name="Rectangle 5"/>
            <p:cNvSpPr/>
            <p:nvPr/>
          </p:nvSpPr>
          <p:spPr bwMode="auto">
            <a:xfrm>
              <a:off x="7025192" y="2731969"/>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FFC000"/>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42" name="Rounded Rectangle 2"/>
            <p:cNvSpPr/>
            <p:nvPr/>
          </p:nvSpPr>
          <p:spPr bwMode="auto">
            <a:xfrm>
              <a:off x="5417261" y="2629057"/>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43" name="Rectangle 5"/>
            <p:cNvSpPr/>
            <p:nvPr/>
          </p:nvSpPr>
          <p:spPr bwMode="auto">
            <a:xfrm>
              <a:off x="5601808" y="2731969"/>
              <a:ext cx="894157" cy="872570"/>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FFC000"/>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grpSp>
          <p:nvGrpSpPr>
            <p:cNvPr id="44" name="Group 43"/>
            <p:cNvGrpSpPr/>
            <p:nvPr/>
          </p:nvGrpSpPr>
          <p:grpSpPr>
            <a:xfrm>
              <a:off x="7161251" y="2882455"/>
              <a:ext cx="627545" cy="560569"/>
              <a:chOff x="9756045" y="150089"/>
              <a:chExt cx="627545" cy="560569"/>
            </a:xfrm>
          </p:grpSpPr>
          <p:sp>
            <p:nvSpPr>
              <p:cNvPr id="56" name="5-Point Star 66"/>
              <p:cNvSpPr/>
              <p:nvPr/>
            </p:nvSpPr>
            <p:spPr bwMode="auto">
              <a:xfrm>
                <a:off x="9756045" y="442549"/>
                <a:ext cx="268109" cy="268109"/>
              </a:xfrm>
              <a:prstGeom prst="star5">
                <a:avLst>
                  <a:gd name="adj" fmla="val 28943"/>
                  <a:gd name="hf" fmla="val 105146"/>
                  <a:gd name="vf" fmla="val 110557"/>
                </a:avLst>
              </a:prstGeom>
              <a:solidFill>
                <a:srgbClr val="C0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57" name="Cloud 56"/>
              <p:cNvSpPr/>
              <p:nvPr/>
            </p:nvSpPr>
            <p:spPr bwMode="auto">
              <a:xfrm>
                <a:off x="10095558" y="353783"/>
                <a:ext cx="288032" cy="236397"/>
              </a:xfrm>
              <a:prstGeom prst="cloud">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58" name="Cross 57"/>
              <p:cNvSpPr/>
              <p:nvPr/>
            </p:nvSpPr>
            <p:spPr bwMode="auto">
              <a:xfrm>
                <a:off x="9840657" y="150089"/>
                <a:ext cx="216414" cy="216024"/>
              </a:xfrm>
              <a:prstGeom prst="plus">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sp>
          <p:nvSpPr>
            <p:cNvPr id="45" name="5-Point Star 74"/>
            <p:cNvSpPr/>
            <p:nvPr/>
          </p:nvSpPr>
          <p:spPr bwMode="auto">
            <a:xfrm>
              <a:off x="5724117" y="1893148"/>
              <a:ext cx="268109" cy="268109"/>
            </a:xfrm>
            <a:prstGeom prst="star5">
              <a:avLst>
                <a:gd name="adj" fmla="val 28943"/>
                <a:gd name="hf" fmla="val 105146"/>
                <a:gd name="vf" fmla="val 110557"/>
              </a:avLst>
            </a:prstGeom>
            <a:solidFill>
              <a:srgbClr val="C0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46" name="Cloud 45"/>
            <p:cNvSpPr/>
            <p:nvPr/>
          </p:nvSpPr>
          <p:spPr bwMode="auto">
            <a:xfrm>
              <a:off x="6063630" y="1804382"/>
              <a:ext cx="288032" cy="236397"/>
            </a:xfrm>
            <a:prstGeom prst="cloud">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47" name="Cross 46"/>
            <p:cNvSpPr/>
            <p:nvPr/>
          </p:nvSpPr>
          <p:spPr bwMode="auto">
            <a:xfrm>
              <a:off x="5808729" y="1600688"/>
              <a:ext cx="216414" cy="216024"/>
            </a:xfrm>
            <a:prstGeom prst="plus">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48" name="Group 47"/>
            <p:cNvGrpSpPr/>
            <p:nvPr/>
          </p:nvGrpSpPr>
          <p:grpSpPr>
            <a:xfrm>
              <a:off x="5724117" y="2916000"/>
              <a:ext cx="627545" cy="560569"/>
              <a:chOff x="9756045" y="150089"/>
              <a:chExt cx="627545" cy="560569"/>
            </a:xfrm>
          </p:grpSpPr>
          <p:sp>
            <p:nvSpPr>
              <p:cNvPr id="53" name="5-Point Star 79"/>
              <p:cNvSpPr/>
              <p:nvPr/>
            </p:nvSpPr>
            <p:spPr bwMode="auto">
              <a:xfrm>
                <a:off x="9756045" y="442549"/>
                <a:ext cx="268109" cy="268109"/>
              </a:xfrm>
              <a:prstGeom prst="star5">
                <a:avLst>
                  <a:gd name="adj" fmla="val 28943"/>
                  <a:gd name="hf" fmla="val 105146"/>
                  <a:gd name="vf" fmla="val 110557"/>
                </a:avLst>
              </a:prstGeom>
              <a:solidFill>
                <a:srgbClr val="C0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54" name="Cloud 53"/>
              <p:cNvSpPr/>
              <p:nvPr/>
            </p:nvSpPr>
            <p:spPr bwMode="auto">
              <a:xfrm>
                <a:off x="10095558" y="353783"/>
                <a:ext cx="288032" cy="236397"/>
              </a:xfrm>
              <a:prstGeom prst="cloud">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55" name="Cross 54"/>
              <p:cNvSpPr/>
              <p:nvPr/>
            </p:nvSpPr>
            <p:spPr bwMode="auto">
              <a:xfrm>
                <a:off x="9840657" y="150089"/>
                <a:ext cx="216414" cy="216024"/>
              </a:xfrm>
              <a:prstGeom prst="plus">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grpSp>
          <p:nvGrpSpPr>
            <p:cNvPr id="49" name="Group 48"/>
            <p:cNvGrpSpPr/>
            <p:nvPr/>
          </p:nvGrpSpPr>
          <p:grpSpPr>
            <a:xfrm>
              <a:off x="7139439" y="1611469"/>
              <a:ext cx="627545" cy="560569"/>
              <a:chOff x="9756045" y="150089"/>
              <a:chExt cx="627545" cy="560569"/>
            </a:xfrm>
          </p:grpSpPr>
          <p:sp>
            <p:nvSpPr>
              <p:cNvPr id="50" name="5-Point Star 83"/>
              <p:cNvSpPr/>
              <p:nvPr/>
            </p:nvSpPr>
            <p:spPr bwMode="auto">
              <a:xfrm>
                <a:off x="9756045" y="442549"/>
                <a:ext cx="268109" cy="268109"/>
              </a:xfrm>
              <a:prstGeom prst="star5">
                <a:avLst>
                  <a:gd name="adj" fmla="val 28943"/>
                  <a:gd name="hf" fmla="val 105146"/>
                  <a:gd name="vf" fmla="val 110557"/>
                </a:avLst>
              </a:prstGeom>
              <a:solidFill>
                <a:srgbClr val="C0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51" name="Cloud 50"/>
              <p:cNvSpPr/>
              <p:nvPr/>
            </p:nvSpPr>
            <p:spPr bwMode="auto">
              <a:xfrm>
                <a:off x="10095558" y="353783"/>
                <a:ext cx="288032" cy="236397"/>
              </a:xfrm>
              <a:prstGeom prst="cloud">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52" name="Cross 51"/>
              <p:cNvSpPr/>
              <p:nvPr/>
            </p:nvSpPr>
            <p:spPr bwMode="auto">
              <a:xfrm>
                <a:off x="9840657" y="150089"/>
                <a:ext cx="216414" cy="216024"/>
              </a:xfrm>
              <a:prstGeom prst="plus">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grpSp>
    </p:spTree>
    <p:extLst>
      <p:ext uri="{BB962C8B-B14F-4D97-AF65-F5344CB8AC3E}">
        <p14:creationId xmlns:p14="http://schemas.microsoft.com/office/powerpoint/2010/main" val="295161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1+ppt_w/2"/>
                                          </p:val>
                                        </p:tav>
                                      </p:tavLst>
                                    </p:anim>
                                    <p:anim calcmode="lin" valueType="num">
                                      <p:cBhvr additive="base">
                                        <p:cTn id="7" dur="500"/>
                                        <p:tgtEl>
                                          <p:spTgt spid="7"/>
                                        </p:tgtEl>
                                        <p:attrNameLst>
                                          <p:attrName>ppt_y</p:attrName>
                                        </p:attrNameLst>
                                      </p:cBhvr>
                                      <p:tavLst>
                                        <p:tav tm="0">
                                          <p:val>
                                            <p:strVal val="ppt_y"/>
                                          </p:val>
                                        </p:tav>
                                        <p:tav tm="100000">
                                          <p:val>
                                            <p:strVal val="ppt_y"/>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1+#ppt_w/2"/>
                                          </p:val>
                                        </p:tav>
                                        <p:tav tm="100000">
                                          <p:val>
                                            <p:strVal val="#ppt_x"/>
                                          </p:val>
                                        </p:tav>
                                      </p:tavLst>
                                    </p:anim>
                                    <p:anim calcmode="lin" valueType="num">
                                      <p:cBhvr additive="base">
                                        <p:cTn id="14"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rgbClr val="2E93A1"/>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Monolithic</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Develop</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345" y="1266825"/>
            <a:ext cx="2914457" cy="3132203"/>
          </a:xfrm>
          <a:prstGeom prst="rect">
            <a:avLst/>
          </a:prstGeom>
        </p:spPr>
      </p:pic>
    </p:spTree>
    <p:extLst>
      <p:ext uri="{BB962C8B-B14F-4D97-AF65-F5344CB8AC3E}">
        <p14:creationId xmlns:p14="http://schemas.microsoft.com/office/powerpoint/2010/main" val="1814701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Big Application Ailments (Review)</a:t>
            </a:r>
            <a:endParaRPr lang="en-US" dirty="0"/>
          </a:p>
        </p:txBody>
      </p:sp>
      <p:sp>
        <p:nvSpPr>
          <p:cNvPr id="5" name="Content Placeholder 4"/>
          <p:cNvSpPr>
            <a:spLocks noGrp="1"/>
          </p:cNvSpPr>
          <p:nvPr>
            <p:ph idx="1"/>
          </p:nvPr>
        </p:nvSpPr>
        <p:spPr/>
        <p:txBody>
          <a:bodyPr/>
          <a:lstStyle/>
          <a:p>
            <a:endParaRPr lang="en-US" dirty="0"/>
          </a:p>
        </p:txBody>
      </p:sp>
      <p:sp>
        <p:nvSpPr>
          <p:cNvPr id="6" name="Oval 5"/>
          <p:cNvSpPr/>
          <p:nvPr/>
        </p:nvSpPr>
        <p:spPr>
          <a:xfrm>
            <a:off x="572655" y="640079"/>
            <a:ext cx="1463040" cy="1463040"/>
          </a:xfrm>
          <a:prstGeom prst="ellipse">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Big Budgets</a:t>
            </a:r>
          </a:p>
        </p:txBody>
      </p:sp>
      <p:sp>
        <p:nvSpPr>
          <p:cNvPr id="7" name="Oval 6"/>
          <p:cNvSpPr/>
          <p:nvPr/>
        </p:nvSpPr>
        <p:spPr>
          <a:xfrm>
            <a:off x="3694706" y="640079"/>
            <a:ext cx="1463040" cy="1463040"/>
          </a:xfrm>
          <a:prstGeom prst="ellipse">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Expensive to Change</a:t>
            </a:r>
          </a:p>
        </p:txBody>
      </p:sp>
      <p:sp>
        <p:nvSpPr>
          <p:cNvPr id="9" name="Oval 8"/>
          <p:cNvSpPr/>
          <p:nvPr/>
        </p:nvSpPr>
        <p:spPr>
          <a:xfrm>
            <a:off x="556817" y="3099657"/>
            <a:ext cx="1463040" cy="1463040"/>
          </a:xfrm>
          <a:prstGeom prst="ellipse">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Long release cycles and big delays</a:t>
            </a:r>
          </a:p>
        </p:txBody>
      </p:sp>
      <p:sp>
        <p:nvSpPr>
          <p:cNvPr id="10" name="Oval 9"/>
          <p:cNvSpPr/>
          <p:nvPr/>
        </p:nvSpPr>
        <p:spPr>
          <a:xfrm>
            <a:off x="2110869" y="1904880"/>
            <a:ext cx="1463040" cy="1463040"/>
          </a:xfrm>
          <a:prstGeom prst="ellipse">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Gold Plated with many Unused Features</a:t>
            </a:r>
          </a:p>
        </p:txBody>
      </p:sp>
      <p:sp>
        <p:nvSpPr>
          <p:cNvPr id="11" name="Oval 10"/>
          <p:cNvSpPr/>
          <p:nvPr/>
        </p:nvSpPr>
        <p:spPr>
          <a:xfrm>
            <a:off x="3694706" y="3099657"/>
            <a:ext cx="1463040" cy="1463040"/>
          </a:xfrm>
          <a:prstGeom prst="ellipse">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Source of Conflict between IT &amp; Business Budgets</a:t>
            </a:r>
          </a:p>
        </p:txBody>
      </p:sp>
      <p:sp>
        <p:nvSpPr>
          <p:cNvPr id="12" name="Oval 11"/>
          <p:cNvSpPr/>
          <p:nvPr/>
        </p:nvSpPr>
        <p:spPr>
          <a:xfrm>
            <a:off x="5476379" y="1904880"/>
            <a:ext cx="1463040" cy="1463040"/>
          </a:xfrm>
          <a:prstGeom prst="ellipse">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Difficult to Scale</a:t>
            </a:r>
          </a:p>
        </p:txBody>
      </p:sp>
      <p:sp>
        <p:nvSpPr>
          <p:cNvPr id="13" name="Oval 12"/>
          <p:cNvSpPr/>
          <p:nvPr/>
        </p:nvSpPr>
        <p:spPr>
          <a:xfrm>
            <a:off x="6832574" y="640079"/>
            <a:ext cx="1463040" cy="1463040"/>
          </a:xfrm>
          <a:prstGeom prst="ellipse">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Slow Payback of Return on Investment</a:t>
            </a:r>
          </a:p>
        </p:txBody>
      </p:sp>
      <p:sp>
        <p:nvSpPr>
          <p:cNvPr id="14" name="Oval 13"/>
          <p:cNvSpPr/>
          <p:nvPr/>
        </p:nvSpPr>
        <p:spPr>
          <a:xfrm>
            <a:off x="6760762" y="3099657"/>
            <a:ext cx="1463040" cy="1463040"/>
          </a:xfrm>
          <a:prstGeom prst="ellipse">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Drag on Business Model Innovation</a:t>
            </a:r>
          </a:p>
        </p:txBody>
      </p:sp>
    </p:spTree>
    <p:extLst>
      <p:ext uri="{BB962C8B-B14F-4D97-AF65-F5344CB8AC3E}">
        <p14:creationId xmlns:p14="http://schemas.microsoft.com/office/powerpoint/2010/main" val="1497060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It is a way of thinking and a set of properties, aimed at accelerating software projects that have to deal with </a:t>
            </a:r>
            <a:r>
              <a:rPr lang="en-US" b="1" dirty="0"/>
              <a:t>complicated domains</a:t>
            </a:r>
            <a:r>
              <a:rPr lang="en-US" dirty="0"/>
              <a:t>.</a:t>
            </a:r>
          </a:p>
          <a:p>
            <a:r>
              <a:rPr lang="en-US" dirty="0"/>
              <a:t>A </a:t>
            </a:r>
            <a:r>
              <a:rPr lang="en-US" b="1" dirty="0"/>
              <a:t>Model Driven </a:t>
            </a:r>
            <a:r>
              <a:rPr lang="en-US" dirty="0"/>
              <a:t>software design approach used to tackle the complexity of the software projects.</a:t>
            </a:r>
          </a:p>
          <a:p>
            <a:r>
              <a:rPr lang="en-US" dirty="0"/>
              <a:t>Collections of principles and patterns that help developers craft </a:t>
            </a:r>
            <a:r>
              <a:rPr lang="en-US" b="1" dirty="0"/>
              <a:t>elegant systems.</a:t>
            </a:r>
          </a:p>
        </p:txBody>
      </p:sp>
      <p:sp>
        <p:nvSpPr>
          <p:cNvPr id="3" name="Title 2"/>
          <p:cNvSpPr>
            <a:spLocks noGrp="1"/>
          </p:cNvSpPr>
          <p:nvPr>
            <p:ph type="title"/>
          </p:nvPr>
        </p:nvSpPr>
        <p:spPr/>
        <p:txBody>
          <a:bodyPr/>
          <a:lstStyle/>
          <a:p>
            <a:r>
              <a:rPr lang="en-US" dirty="0"/>
              <a:t>What is Domain Driven Design?</a:t>
            </a:r>
          </a:p>
        </p:txBody>
      </p:sp>
    </p:spTree>
    <p:extLst>
      <p:ext uri="{BB962C8B-B14F-4D97-AF65-F5344CB8AC3E}">
        <p14:creationId xmlns:p14="http://schemas.microsoft.com/office/powerpoint/2010/main" val="721269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Ubiquitous Language</a:t>
            </a:r>
          </a:p>
          <a:p>
            <a:r>
              <a:rPr lang="en-US" b="1" dirty="0"/>
              <a:t>Models and Contexts (Bounded Context)</a:t>
            </a:r>
          </a:p>
          <a:p>
            <a:r>
              <a:rPr lang="en-US" b="1"/>
              <a:t>Layers and Hexagons</a:t>
            </a:r>
            <a:endParaRPr lang="en-US" b="1" dirty="0"/>
          </a:p>
        </p:txBody>
      </p:sp>
      <p:sp>
        <p:nvSpPr>
          <p:cNvPr id="3" name="Title 2"/>
          <p:cNvSpPr>
            <a:spLocks noGrp="1"/>
          </p:cNvSpPr>
          <p:nvPr>
            <p:ph type="title"/>
          </p:nvPr>
        </p:nvSpPr>
        <p:spPr/>
        <p:txBody>
          <a:bodyPr/>
          <a:lstStyle/>
          <a:p>
            <a:r>
              <a:rPr lang="en-US" dirty="0"/>
              <a:t>Core Principles of Domain Driven Design?</a:t>
            </a:r>
          </a:p>
        </p:txBody>
      </p:sp>
    </p:spTree>
    <p:extLst>
      <p:ext uri="{BB962C8B-B14F-4D97-AF65-F5344CB8AC3E}">
        <p14:creationId xmlns:p14="http://schemas.microsoft.com/office/powerpoint/2010/main" val="2866370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Microservices Architecture</a:t>
            </a:r>
            <a:endParaRPr lang="en-US" dirty="0"/>
          </a:p>
        </p:txBody>
      </p:sp>
      <p:pic>
        <p:nvPicPr>
          <p:cNvPr id="2" name="Content Placeholder 1"/>
          <p:cNvPicPr>
            <a:picLocks noGrp="1" noChangeAspect="1"/>
          </p:cNvPicPr>
          <p:nvPr>
            <p:ph idx="1"/>
          </p:nvPr>
        </p:nvPicPr>
        <p:blipFill>
          <a:blip r:embed="rId3"/>
          <a:stretch>
            <a:fillRect/>
          </a:stretch>
        </p:blipFill>
        <p:spPr>
          <a:xfrm>
            <a:off x="336550" y="1232017"/>
            <a:ext cx="8178800" cy="2808054"/>
          </a:xfrm>
          <a:prstGeom prst="rect">
            <a:avLst/>
          </a:prstGeom>
        </p:spPr>
      </p:pic>
    </p:spTree>
    <p:extLst>
      <p:ext uri="{BB962C8B-B14F-4D97-AF65-F5344CB8AC3E}">
        <p14:creationId xmlns:p14="http://schemas.microsoft.com/office/powerpoint/2010/main" val="2431118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chemeClr val="accent6">
              <a:lumMod val="75000"/>
            </a:schemeClr>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Microservices</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p:txBody>
      </p:sp>
      <p:grpSp>
        <p:nvGrpSpPr>
          <p:cNvPr id="8" name="Group 7"/>
          <p:cNvGrpSpPr/>
          <p:nvPr/>
        </p:nvGrpSpPr>
        <p:grpSpPr>
          <a:xfrm>
            <a:off x="5855681" y="2407544"/>
            <a:ext cx="519148" cy="506615"/>
            <a:chOff x="5868145" y="1777897"/>
            <a:chExt cx="519148" cy="506615"/>
          </a:xfrm>
        </p:grpSpPr>
        <p:sp>
          <p:nvSpPr>
            <p:cNvPr id="9" name="Rectangle 5"/>
            <p:cNvSpPr/>
            <p:nvPr/>
          </p:nvSpPr>
          <p:spPr bwMode="auto">
            <a:xfrm>
              <a:off x="5868145" y="1777897"/>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0" name="5-Point Star 6"/>
            <p:cNvSpPr/>
            <p:nvPr/>
          </p:nvSpPr>
          <p:spPr bwMode="auto">
            <a:xfrm>
              <a:off x="5947699" y="1851184"/>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11" name="Group 10"/>
          <p:cNvGrpSpPr/>
          <p:nvPr/>
        </p:nvGrpSpPr>
        <p:grpSpPr>
          <a:xfrm>
            <a:off x="6675324" y="2840871"/>
            <a:ext cx="519148" cy="506615"/>
            <a:chOff x="7187506" y="2377594"/>
            <a:chExt cx="519148" cy="506615"/>
          </a:xfrm>
        </p:grpSpPr>
        <p:sp>
          <p:nvSpPr>
            <p:cNvPr id="12"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3" name="Donut 7"/>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14" name="Group 13"/>
          <p:cNvGrpSpPr/>
          <p:nvPr/>
        </p:nvGrpSpPr>
        <p:grpSpPr>
          <a:xfrm>
            <a:off x="6675324" y="1989186"/>
            <a:ext cx="519148" cy="506615"/>
            <a:chOff x="7187506" y="1480500"/>
            <a:chExt cx="519148" cy="506615"/>
          </a:xfrm>
        </p:grpSpPr>
        <p:sp>
          <p:nvSpPr>
            <p:cNvPr id="15"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6" name="Regular Pentagon 8"/>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spTree>
    <p:extLst>
      <p:ext uri="{BB962C8B-B14F-4D97-AF65-F5344CB8AC3E}">
        <p14:creationId xmlns:p14="http://schemas.microsoft.com/office/powerpoint/2010/main" val="284506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chemeClr val="accent6">
              <a:lumMod val="75000"/>
            </a:schemeClr>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Microservices</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Interactions</a:t>
            </a:r>
          </a:p>
        </p:txBody>
      </p:sp>
      <p:grpSp>
        <p:nvGrpSpPr>
          <p:cNvPr id="17" name="Group 16"/>
          <p:cNvGrpSpPr/>
          <p:nvPr/>
        </p:nvGrpSpPr>
        <p:grpSpPr>
          <a:xfrm>
            <a:off x="5854128" y="2407544"/>
            <a:ext cx="519148" cy="506615"/>
            <a:chOff x="5868145" y="1777897"/>
            <a:chExt cx="519148" cy="506615"/>
          </a:xfrm>
        </p:grpSpPr>
        <p:sp>
          <p:nvSpPr>
            <p:cNvPr id="18" name="Rectangle 5"/>
            <p:cNvSpPr/>
            <p:nvPr/>
          </p:nvSpPr>
          <p:spPr bwMode="auto">
            <a:xfrm>
              <a:off x="5868145" y="1777897"/>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9" name="5-Point Star 6"/>
            <p:cNvSpPr/>
            <p:nvPr/>
          </p:nvSpPr>
          <p:spPr bwMode="auto">
            <a:xfrm>
              <a:off x="5947699" y="1851184"/>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20" name="Group 19"/>
          <p:cNvGrpSpPr/>
          <p:nvPr/>
        </p:nvGrpSpPr>
        <p:grpSpPr>
          <a:xfrm>
            <a:off x="6673771" y="2840871"/>
            <a:ext cx="519148" cy="506615"/>
            <a:chOff x="7187506" y="2377594"/>
            <a:chExt cx="519148" cy="506615"/>
          </a:xfrm>
        </p:grpSpPr>
        <p:sp>
          <p:nvSpPr>
            <p:cNvPr id="21"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2" name="Donut 7"/>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23" name="Group 22"/>
          <p:cNvGrpSpPr/>
          <p:nvPr/>
        </p:nvGrpSpPr>
        <p:grpSpPr>
          <a:xfrm>
            <a:off x="6673771" y="1989186"/>
            <a:ext cx="519148" cy="506615"/>
            <a:chOff x="7187506" y="1480500"/>
            <a:chExt cx="519148" cy="506615"/>
          </a:xfrm>
        </p:grpSpPr>
        <p:sp>
          <p:nvSpPr>
            <p:cNvPr id="24"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5" name="Regular Pentagon 8"/>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cxnSp>
        <p:nvCxnSpPr>
          <p:cNvPr id="26" name="Curved Connector 19"/>
          <p:cNvCxnSpPr/>
          <p:nvPr/>
        </p:nvCxnSpPr>
        <p:spPr bwMode="auto">
          <a:xfrm rot="5400000" flipH="1" flipV="1">
            <a:off x="6311701" y="1713036"/>
            <a:ext cx="386911" cy="819643"/>
          </a:xfrm>
          <a:prstGeom prst="curvedConnector3">
            <a:avLst>
              <a:gd name="adj1" fmla="val 186739"/>
            </a:avLst>
          </a:prstGeom>
          <a:ln w="57150">
            <a:headEnd type="none" w="med" len="med"/>
            <a:tailEnd type="triangle"/>
          </a:ln>
          <a:extLst/>
        </p:spPr>
        <p:style>
          <a:lnRef idx="3">
            <a:schemeClr val="accent2"/>
          </a:lnRef>
          <a:fillRef idx="0">
            <a:schemeClr val="accent2"/>
          </a:fillRef>
          <a:effectRef idx="2">
            <a:schemeClr val="accent2"/>
          </a:effectRef>
          <a:fontRef idx="minor">
            <a:schemeClr val="tx1"/>
          </a:fontRef>
        </p:style>
      </p:cxnSp>
      <p:cxnSp>
        <p:nvCxnSpPr>
          <p:cNvPr id="27" name="Curved Connector 26"/>
          <p:cNvCxnSpPr/>
          <p:nvPr/>
        </p:nvCxnSpPr>
        <p:spPr bwMode="auto">
          <a:xfrm flipH="1" flipV="1">
            <a:off x="7252849" y="2207419"/>
            <a:ext cx="37523" cy="886759"/>
          </a:xfrm>
          <a:prstGeom prst="curvedConnector3">
            <a:avLst>
              <a:gd name="adj1" fmla="val -1257338"/>
            </a:avLst>
          </a:prstGeom>
          <a:ln w="57150">
            <a:headEnd type="none" w="med" len="med"/>
            <a:tailEnd type="triangle"/>
          </a:ln>
          <a:extLst/>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11784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latin typeface="Lato" charset="0"/>
                <a:ea typeface="Lato" charset="0"/>
                <a:cs typeface="Lato" charset="0"/>
              </a:rPr>
              <a:t>AGENDA</a:t>
            </a:r>
          </a:p>
        </p:txBody>
      </p:sp>
      <p:sp>
        <p:nvSpPr>
          <p:cNvPr id="3" name="Text Placeholder 2"/>
          <p:cNvSpPr>
            <a:spLocks noGrp="1"/>
          </p:cNvSpPr>
          <p:nvPr>
            <p:ph type="body" sz="quarter" idx="11"/>
          </p:nvPr>
        </p:nvSpPr>
        <p:spPr>
          <a:xfrm>
            <a:off x="4235668" y="735724"/>
            <a:ext cx="4908331" cy="3897903"/>
          </a:xfrm>
        </p:spPr>
        <p:txBody>
          <a:bodyPr/>
          <a:lstStyle/>
          <a:p>
            <a:pPr marL="285750" indent="-285750">
              <a:buFont typeface="Wingdings" panose="05000000000000000000" pitchFamily="2" charset="2"/>
              <a:buChar char="Ø"/>
            </a:pPr>
            <a:r>
              <a:rPr lang="en-GB" sz="2000" dirty="0"/>
              <a:t>What are Microservices?</a:t>
            </a:r>
          </a:p>
          <a:p>
            <a:pPr marL="285750" indent="-285750">
              <a:buFont typeface="Wingdings" panose="05000000000000000000" pitchFamily="2" charset="2"/>
              <a:buChar char="Ø"/>
            </a:pPr>
            <a:r>
              <a:rPr lang="en-GB" sz="2000" dirty="0"/>
              <a:t>Twelve Factor Apps</a:t>
            </a:r>
          </a:p>
          <a:p>
            <a:pPr marL="285750" indent="-285750">
              <a:buFont typeface="Wingdings" panose="05000000000000000000" pitchFamily="2" charset="2"/>
              <a:buChar char="Ø"/>
            </a:pPr>
            <a:r>
              <a:rPr lang="en-GB" sz="2000" dirty="0"/>
              <a:t>What does it mean to be Cloud Native?</a:t>
            </a:r>
          </a:p>
          <a:p>
            <a:pPr marL="285750" indent="-285750">
              <a:buFont typeface="Wingdings" panose="05000000000000000000" pitchFamily="2" charset="2"/>
              <a:buChar char="Ø"/>
            </a:pPr>
            <a:r>
              <a:rPr lang="en-GB" sz="2000" dirty="0"/>
              <a:t>Developing and Deploying Microservices</a:t>
            </a:r>
          </a:p>
          <a:p>
            <a:pPr marL="285750" indent="-285750">
              <a:buFont typeface="Wingdings" panose="05000000000000000000" pitchFamily="2" charset="2"/>
              <a:buChar char="Ø"/>
            </a:pPr>
            <a:r>
              <a:rPr lang="en-GB" sz="2000" dirty="0"/>
              <a:t>Questions</a:t>
            </a:r>
          </a:p>
          <a:p>
            <a:pPr marL="285750" indent="-285750">
              <a:buFont typeface="Wingdings" panose="05000000000000000000" pitchFamily="2" charset="2"/>
              <a:buChar char="Ø"/>
            </a:pPr>
            <a:r>
              <a:rPr lang="en-GB" sz="2000" dirty="0"/>
              <a:t>Summary</a:t>
            </a:r>
          </a:p>
          <a:p>
            <a:pPr>
              <a:spcAft>
                <a:spcPts val="900"/>
              </a:spcAft>
            </a:pPr>
            <a:endParaRPr lang="en-US" sz="1600" dirty="0"/>
          </a:p>
        </p:txBody>
      </p:sp>
    </p:spTree>
    <p:extLst>
      <p:ext uri="{BB962C8B-B14F-4D97-AF65-F5344CB8AC3E}">
        <p14:creationId xmlns:p14="http://schemas.microsoft.com/office/powerpoint/2010/main" val="6661128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chemeClr val="accent6">
              <a:lumMod val="75000"/>
            </a:schemeClr>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Microservices</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Scaled</a:t>
            </a:r>
          </a:p>
        </p:txBody>
      </p:sp>
      <p:sp>
        <p:nvSpPr>
          <p:cNvPr id="17" name="Rounded Rectangle 2"/>
          <p:cNvSpPr/>
          <p:nvPr/>
        </p:nvSpPr>
        <p:spPr bwMode="auto">
          <a:xfrm>
            <a:off x="6871051" y="2790826"/>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18" name="Rounded Rectangle 2"/>
          <p:cNvSpPr/>
          <p:nvPr/>
        </p:nvSpPr>
        <p:spPr bwMode="auto">
          <a:xfrm>
            <a:off x="5447448" y="28188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19" name="Rounded Rectangle 2"/>
          <p:cNvSpPr/>
          <p:nvPr/>
        </p:nvSpPr>
        <p:spPr bwMode="auto">
          <a:xfrm>
            <a:off x="5456649" y="1523171"/>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0" name="Group 19"/>
          <p:cNvGrpSpPr/>
          <p:nvPr/>
        </p:nvGrpSpPr>
        <p:grpSpPr>
          <a:xfrm>
            <a:off x="5627456" y="1654513"/>
            <a:ext cx="404493" cy="394728"/>
            <a:chOff x="5868145" y="1777897"/>
            <a:chExt cx="519148" cy="506615"/>
          </a:xfrm>
        </p:grpSpPr>
        <p:sp>
          <p:nvSpPr>
            <p:cNvPr id="21" name="Rectangle 5"/>
            <p:cNvSpPr/>
            <p:nvPr/>
          </p:nvSpPr>
          <p:spPr bwMode="auto">
            <a:xfrm>
              <a:off x="5868145" y="1777897"/>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2" name="5-Point Star 6"/>
            <p:cNvSpPr/>
            <p:nvPr/>
          </p:nvSpPr>
          <p:spPr bwMode="auto">
            <a:xfrm>
              <a:off x="5947699" y="1851184"/>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23" name="Group 22"/>
          <p:cNvGrpSpPr/>
          <p:nvPr/>
        </p:nvGrpSpPr>
        <p:grpSpPr>
          <a:xfrm>
            <a:off x="6146065" y="1907857"/>
            <a:ext cx="404493" cy="394728"/>
            <a:chOff x="7187506" y="1480500"/>
            <a:chExt cx="519148" cy="506615"/>
          </a:xfrm>
        </p:grpSpPr>
        <p:sp>
          <p:nvSpPr>
            <p:cNvPr id="24"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5" name="Regular Pentagon 8"/>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26" name="Group 25"/>
          <p:cNvGrpSpPr/>
          <p:nvPr/>
        </p:nvGrpSpPr>
        <p:grpSpPr>
          <a:xfrm>
            <a:off x="5625874" y="2973626"/>
            <a:ext cx="404493" cy="394728"/>
            <a:chOff x="7187506" y="1480500"/>
            <a:chExt cx="519148" cy="506615"/>
          </a:xfrm>
        </p:grpSpPr>
        <p:sp>
          <p:nvSpPr>
            <p:cNvPr id="27"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8" name="Regular Pentagon 21"/>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sp>
        <p:nvSpPr>
          <p:cNvPr id="29" name="Rounded Rectangle 2"/>
          <p:cNvSpPr/>
          <p:nvPr/>
        </p:nvSpPr>
        <p:spPr bwMode="auto">
          <a:xfrm>
            <a:off x="6883148" y="15423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30" name="Group 29"/>
          <p:cNvGrpSpPr/>
          <p:nvPr/>
        </p:nvGrpSpPr>
        <p:grpSpPr>
          <a:xfrm>
            <a:off x="7594378" y="1688369"/>
            <a:ext cx="404493" cy="394728"/>
            <a:chOff x="7187506" y="2377594"/>
            <a:chExt cx="519148" cy="506615"/>
          </a:xfrm>
        </p:grpSpPr>
        <p:sp>
          <p:nvSpPr>
            <p:cNvPr id="31"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2" name="Donut 7"/>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33" name="Group 32"/>
          <p:cNvGrpSpPr/>
          <p:nvPr/>
        </p:nvGrpSpPr>
        <p:grpSpPr>
          <a:xfrm>
            <a:off x="7054455" y="1688370"/>
            <a:ext cx="404493" cy="394728"/>
            <a:chOff x="5868145" y="1777897"/>
            <a:chExt cx="519148" cy="506615"/>
          </a:xfrm>
        </p:grpSpPr>
        <p:sp>
          <p:nvSpPr>
            <p:cNvPr id="34" name="Rectangle 5"/>
            <p:cNvSpPr/>
            <p:nvPr/>
          </p:nvSpPr>
          <p:spPr bwMode="auto">
            <a:xfrm>
              <a:off x="5868145" y="1777897"/>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5" name="5-Point Star 18"/>
            <p:cNvSpPr/>
            <p:nvPr/>
          </p:nvSpPr>
          <p:spPr bwMode="auto">
            <a:xfrm>
              <a:off x="5947699" y="1851184"/>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36" name="Group 35"/>
          <p:cNvGrpSpPr/>
          <p:nvPr/>
        </p:nvGrpSpPr>
        <p:grpSpPr>
          <a:xfrm>
            <a:off x="7265234" y="2159576"/>
            <a:ext cx="404493" cy="394728"/>
            <a:chOff x="7187506" y="2377594"/>
            <a:chExt cx="519148" cy="506615"/>
          </a:xfrm>
        </p:grpSpPr>
        <p:sp>
          <p:nvSpPr>
            <p:cNvPr id="37"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8" name="Donut 30"/>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39" name="Group 38"/>
          <p:cNvGrpSpPr/>
          <p:nvPr/>
        </p:nvGrpSpPr>
        <p:grpSpPr>
          <a:xfrm>
            <a:off x="5627456" y="2149840"/>
            <a:ext cx="404493" cy="394728"/>
            <a:chOff x="7187506" y="2377594"/>
            <a:chExt cx="519148" cy="506615"/>
          </a:xfrm>
        </p:grpSpPr>
        <p:sp>
          <p:nvSpPr>
            <p:cNvPr id="40"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41" name="Donut 33"/>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42" name="Group 41"/>
          <p:cNvGrpSpPr/>
          <p:nvPr/>
        </p:nvGrpSpPr>
        <p:grpSpPr>
          <a:xfrm>
            <a:off x="7054454" y="2942123"/>
            <a:ext cx="404493" cy="394728"/>
            <a:chOff x="7187506" y="1480500"/>
            <a:chExt cx="519148" cy="506615"/>
          </a:xfrm>
        </p:grpSpPr>
        <p:sp>
          <p:nvSpPr>
            <p:cNvPr id="43"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44" name="Regular Pentagon 36"/>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45" name="Group 44"/>
          <p:cNvGrpSpPr/>
          <p:nvPr/>
        </p:nvGrpSpPr>
        <p:grpSpPr>
          <a:xfrm>
            <a:off x="7564123" y="2927424"/>
            <a:ext cx="404493" cy="394728"/>
            <a:chOff x="7187506" y="2377594"/>
            <a:chExt cx="519148" cy="506615"/>
          </a:xfrm>
        </p:grpSpPr>
        <p:sp>
          <p:nvSpPr>
            <p:cNvPr id="46"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47" name="Donut 39"/>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48" name="Group 47"/>
          <p:cNvGrpSpPr/>
          <p:nvPr/>
        </p:nvGrpSpPr>
        <p:grpSpPr>
          <a:xfrm>
            <a:off x="7294380" y="3400190"/>
            <a:ext cx="404493" cy="394728"/>
            <a:chOff x="7187506" y="2377594"/>
            <a:chExt cx="519148" cy="506615"/>
          </a:xfrm>
        </p:grpSpPr>
        <p:sp>
          <p:nvSpPr>
            <p:cNvPr id="49"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50" name="Donut 42"/>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51" name="Group 50"/>
          <p:cNvGrpSpPr/>
          <p:nvPr/>
        </p:nvGrpSpPr>
        <p:grpSpPr>
          <a:xfrm>
            <a:off x="6116457" y="3438897"/>
            <a:ext cx="404493" cy="394728"/>
            <a:chOff x="7187506" y="1480500"/>
            <a:chExt cx="519148" cy="506615"/>
          </a:xfrm>
        </p:grpSpPr>
        <p:sp>
          <p:nvSpPr>
            <p:cNvPr id="52"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53" name="Regular Pentagon 47"/>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spTree>
    <p:extLst>
      <p:ext uri="{BB962C8B-B14F-4D97-AF65-F5344CB8AC3E}">
        <p14:creationId xmlns:p14="http://schemas.microsoft.com/office/powerpoint/2010/main" val="356864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chemeClr val="accent6">
              <a:lumMod val="75000"/>
            </a:schemeClr>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Microservices</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Evolution</a:t>
            </a:r>
            <a:endParaRPr lang="en-GB" sz="3600" dirty="0">
              <a:solidFill>
                <a:schemeClr val="bg1"/>
              </a:solidFill>
              <a:latin typeface="Arial Rounded MT Bold" panose="020F0704030504030204" pitchFamily="34" charset="0"/>
            </a:endParaRPr>
          </a:p>
        </p:txBody>
      </p:sp>
      <p:sp>
        <p:nvSpPr>
          <p:cNvPr id="17" name="Rounded Rectangle 2"/>
          <p:cNvSpPr/>
          <p:nvPr/>
        </p:nvSpPr>
        <p:spPr bwMode="auto">
          <a:xfrm>
            <a:off x="6871051" y="2790826"/>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18" name="Rounded Rectangle 2"/>
          <p:cNvSpPr/>
          <p:nvPr/>
        </p:nvSpPr>
        <p:spPr bwMode="auto">
          <a:xfrm>
            <a:off x="5447448" y="28188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19" name="Rounded Rectangle 2"/>
          <p:cNvSpPr/>
          <p:nvPr/>
        </p:nvSpPr>
        <p:spPr bwMode="auto">
          <a:xfrm>
            <a:off x="6883148" y="15423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20" name="Rounded Rectangle 2"/>
          <p:cNvSpPr/>
          <p:nvPr/>
        </p:nvSpPr>
        <p:spPr bwMode="auto">
          <a:xfrm>
            <a:off x="5456649" y="1523171"/>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1" name="Group 20"/>
          <p:cNvGrpSpPr/>
          <p:nvPr/>
        </p:nvGrpSpPr>
        <p:grpSpPr>
          <a:xfrm>
            <a:off x="5627456" y="1654513"/>
            <a:ext cx="404493" cy="394728"/>
            <a:chOff x="5868145" y="1777897"/>
            <a:chExt cx="519148" cy="506615"/>
          </a:xfrm>
        </p:grpSpPr>
        <p:sp>
          <p:nvSpPr>
            <p:cNvPr id="22" name="Rectangle 5"/>
            <p:cNvSpPr/>
            <p:nvPr/>
          </p:nvSpPr>
          <p:spPr bwMode="auto">
            <a:xfrm>
              <a:off x="5868145" y="1777897"/>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3" name="5-Point Star 6"/>
            <p:cNvSpPr/>
            <p:nvPr/>
          </p:nvSpPr>
          <p:spPr bwMode="auto">
            <a:xfrm>
              <a:off x="5947699" y="1851184"/>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24" name="Group 23"/>
          <p:cNvGrpSpPr/>
          <p:nvPr/>
        </p:nvGrpSpPr>
        <p:grpSpPr>
          <a:xfrm>
            <a:off x="7594378" y="1688369"/>
            <a:ext cx="404493" cy="394728"/>
            <a:chOff x="7187506" y="2377594"/>
            <a:chExt cx="519148" cy="506615"/>
          </a:xfrm>
        </p:grpSpPr>
        <p:sp>
          <p:nvSpPr>
            <p:cNvPr id="25"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6" name="Donut 7"/>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27" name="Group 26"/>
          <p:cNvGrpSpPr/>
          <p:nvPr/>
        </p:nvGrpSpPr>
        <p:grpSpPr>
          <a:xfrm>
            <a:off x="6146065" y="1907857"/>
            <a:ext cx="404493" cy="394728"/>
            <a:chOff x="7187506" y="1480500"/>
            <a:chExt cx="519148" cy="506615"/>
          </a:xfrm>
        </p:grpSpPr>
        <p:sp>
          <p:nvSpPr>
            <p:cNvPr id="28"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9" name="Regular Pentagon 8"/>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30" name="Group 29"/>
          <p:cNvGrpSpPr/>
          <p:nvPr/>
        </p:nvGrpSpPr>
        <p:grpSpPr>
          <a:xfrm>
            <a:off x="7054455" y="1688370"/>
            <a:ext cx="404493" cy="394728"/>
            <a:chOff x="5868145" y="1777897"/>
            <a:chExt cx="519148" cy="506615"/>
          </a:xfrm>
        </p:grpSpPr>
        <p:sp>
          <p:nvSpPr>
            <p:cNvPr id="31" name="Rectangle 5"/>
            <p:cNvSpPr/>
            <p:nvPr/>
          </p:nvSpPr>
          <p:spPr bwMode="auto">
            <a:xfrm>
              <a:off x="5868145" y="1777897"/>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2" name="5-Point Star 18"/>
            <p:cNvSpPr/>
            <p:nvPr/>
          </p:nvSpPr>
          <p:spPr bwMode="auto">
            <a:xfrm>
              <a:off x="5947699" y="1851184"/>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33" name="Group 32"/>
          <p:cNvGrpSpPr/>
          <p:nvPr/>
        </p:nvGrpSpPr>
        <p:grpSpPr>
          <a:xfrm>
            <a:off x="5625874" y="2973626"/>
            <a:ext cx="404493" cy="394728"/>
            <a:chOff x="7187506" y="1480500"/>
            <a:chExt cx="519148" cy="506615"/>
          </a:xfrm>
        </p:grpSpPr>
        <p:sp>
          <p:nvSpPr>
            <p:cNvPr id="34"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5" name="Regular Pentagon 21"/>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36" name="Group 35"/>
          <p:cNvGrpSpPr/>
          <p:nvPr/>
        </p:nvGrpSpPr>
        <p:grpSpPr>
          <a:xfrm>
            <a:off x="6116457" y="3438897"/>
            <a:ext cx="404493" cy="394728"/>
            <a:chOff x="7187506" y="1480500"/>
            <a:chExt cx="519148" cy="506615"/>
          </a:xfrm>
        </p:grpSpPr>
        <p:sp>
          <p:nvSpPr>
            <p:cNvPr id="37"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8" name="Regular Pentagon 27"/>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39" name="Group 38"/>
          <p:cNvGrpSpPr/>
          <p:nvPr/>
        </p:nvGrpSpPr>
        <p:grpSpPr>
          <a:xfrm>
            <a:off x="7265234" y="2159576"/>
            <a:ext cx="404493" cy="394728"/>
            <a:chOff x="7187506" y="2377594"/>
            <a:chExt cx="519148" cy="506615"/>
          </a:xfrm>
        </p:grpSpPr>
        <p:sp>
          <p:nvSpPr>
            <p:cNvPr id="40"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41" name="Donut 30"/>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42" name="Group 41"/>
          <p:cNvGrpSpPr/>
          <p:nvPr/>
        </p:nvGrpSpPr>
        <p:grpSpPr>
          <a:xfrm>
            <a:off x="5627456" y="2149840"/>
            <a:ext cx="404493" cy="394728"/>
            <a:chOff x="7187506" y="2377594"/>
            <a:chExt cx="519148" cy="506615"/>
          </a:xfrm>
        </p:grpSpPr>
        <p:sp>
          <p:nvSpPr>
            <p:cNvPr id="43"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44" name="Donut 33"/>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45" name="Group 44"/>
          <p:cNvGrpSpPr/>
          <p:nvPr/>
        </p:nvGrpSpPr>
        <p:grpSpPr>
          <a:xfrm>
            <a:off x="7054454" y="2942123"/>
            <a:ext cx="404493" cy="394728"/>
            <a:chOff x="7187506" y="1480500"/>
            <a:chExt cx="519148" cy="506615"/>
          </a:xfrm>
        </p:grpSpPr>
        <p:sp>
          <p:nvSpPr>
            <p:cNvPr id="46" name="Rectangle 5"/>
            <p:cNvSpPr/>
            <p:nvPr/>
          </p:nvSpPr>
          <p:spPr bwMode="auto">
            <a:xfrm>
              <a:off x="7187506" y="1480500"/>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47" name="Regular Pentagon 36"/>
            <p:cNvSpPr/>
            <p:nvPr/>
          </p:nvSpPr>
          <p:spPr bwMode="auto">
            <a:xfrm>
              <a:off x="7291079" y="1585234"/>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48" name="Group 47"/>
          <p:cNvGrpSpPr/>
          <p:nvPr/>
        </p:nvGrpSpPr>
        <p:grpSpPr>
          <a:xfrm>
            <a:off x="7564123" y="2927424"/>
            <a:ext cx="404493" cy="394728"/>
            <a:chOff x="7187506" y="2377594"/>
            <a:chExt cx="519148" cy="506615"/>
          </a:xfrm>
        </p:grpSpPr>
        <p:sp>
          <p:nvSpPr>
            <p:cNvPr id="49"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50" name="Donut 39"/>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51" name="Group 50"/>
          <p:cNvGrpSpPr/>
          <p:nvPr/>
        </p:nvGrpSpPr>
        <p:grpSpPr>
          <a:xfrm>
            <a:off x="7294380" y="3400190"/>
            <a:ext cx="404493" cy="394728"/>
            <a:chOff x="7187506" y="2377594"/>
            <a:chExt cx="519148" cy="506615"/>
          </a:xfrm>
        </p:grpSpPr>
        <p:sp>
          <p:nvSpPr>
            <p:cNvPr id="52" name="Rectangle 5"/>
            <p:cNvSpPr/>
            <p:nvPr/>
          </p:nvSpPr>
          <p:spPr bwMode="auto">
            <a:xfrm>
              <a:off x="7187506" y="2377594"/>
              <a:ext cx="519148" cy="506615"/>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53" name="Donut 42"/>
            <p:cNvSpPr/>
            <p:nvPr/>
          </p:nvSpPr>
          <p:spPr bwMode="auto">
            <a:xfrm>
              <a:off x="7253556" y="2437377"/>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54" name="Group 53"/>
          <p:cNvGrpSpPr/>
          <p:nvPr/>
        </p:nvGrpSpPr>
        <p:grpSpPr>
          <a:xfrm>
            <a:off x="5625740" y="3440338"/>
            <a:ext cx="404493" cy="394728"/>
            <a:chOff x="5663839" y="3222057"/>
            <a:chExt cx="404493" cy="394728"/>
          </a:xfrm>
        </p:grpSpPr>
        <p:sp>
          <p:nvSpPr>
            <p:cNvPr id="55" name="Rectangle 5"/>
            <p:cNvSpPr/>
            <p:nvPr/>
          </p:nvSpPr>
          <p:spPr bwMode="auto">
            <a:xfrm>
              <a:off x="5663839" y="3222057"/>
              <a:ext cx="404493" cy="394728"/>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FFFF00"/>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56" name="Regular Pentagon 44"/>
            <p:cNvSpPr/>
            <p:nvPr/>
          </p:nvSpPr>
          <p:spPr bwMode="auto">
            <a:xfrm>
              <a:off x="5749916" y="3308784"/>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57" name="Group 56"/>
          <p:cNvGrpSpPr/>
          <p:nvPr/>
        </p:nvGrpSpPr>
        <p:grpSpPr>
          <a:xfrm>
            <a:off x="6111066" y="2973625"/>
            <a:ext cx="404493" cy="394728"/>
            <a:chOff x="5663839" y="3222057"/>
            <a:chExt cx="404493" cy="394728"/>
          </a:xfrm>
        </p:grpSpPr>
        <p:sp>
          <p:nvSpPr>
            <p:cNvPr id="58" name="Rectangle 5"/>
            <p:cNvSpPr/>
            <p:nvPr/>
          </p:nvSpPr>
          <p:spPr bwMode="auto">
            <a:xfrm>
              <a:off x="5663839" y="3222057"/>
              <a:ext cx="404493" cy="394728"/>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FFFF00"/>
            </a:solidFill>
            <a:ln w="2857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59" name="Regular Pentagon 51"/>
            <p:cNvSpPr/>
            <p:nvPr/>
          </p:nvSpPr>
          <p:spPr bwMode="auto">
            <a:xfrm>
              <a:off x="5749916" y="3308784"/>
              <a:ext cx="232337" cy="221273"/>
            </a:xfrm>
            <a:prstGeom prst="pentagon">
              <a:avLst/>
            </a:prstGeom>
            <a:solidFill>
              <a:srgbClr val="7030A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spTree>
    <p:extLst>
      <p:ext uri="{BB962C8B-B14F-4D97-AF65-F5344CB8AC3E}">
        <p14:creationId xmlns:p14="http://schemas.microsoft.com/office/powerpoint/2010/main" val="89930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500" fill="hold"/>
                                        <p:tgtEl>
                                          <p:spTgt spid="57"/>
                                        </p:tgtEl>
                                        <p:attrNameLst>
                                          <p:attrName>ppt_x</p:attrName>
                                        </p:attrNameLst>
                                      </p:cBhvr>
                                      <p:tavLst>
                                        <p:tav tm="0">
                                          <p:val>
                                            <p:strVal val="#ppt_x"/>
                                          </p:val>
                                        </p:tav>
                                        <p:tav tm="100000">
                                          <p:val>
                                            <p:strVal val="#ppt_x"/>
                                          </p:val>
                                        </p:tav>
                                      </p:tavLst>
                                    </p:anim>
                                    <p:anim calcmode="lin" valueType="num">
                                      <p:cBhvr additive="base">
                                        <p:cTn id="14" dur="500" fill="hold"/>
                                        <p:tgtEl>
                                          <p:spTgt spid="5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33"/>
                                        </p:tgtEl>
                                        <p:attrNameLst>
                                          <p:attrName>ppt_x</p:attrName>
                                        </p:attrNameLst>
                                      </p:cBhvr>
                                      <p:tavLst>
                                        <p:tav tm="0">
                                          <p:val>
                                            <p:strVal val="ppt_x"/>
                                          </p:val>
                                        </p:tav>
                                        <p:tav tm="100000">
                                          <p:val>
                                            <p:strVal val="ppt_x"/>
                                          </p:val>
                                        </p:tav>
                                      </p:tavLst>
                                    </p:anim>
                                    <p:anim calcmode="lin" valueType="num">
                                      <p:cBhvr additive="base">
                                        <p:cTn id="19" dur="500"/>
                                        <p:tgtEl>
                                          <p:spTgt spid="33"/>
                                        </p:tgtEl>
                                        <p:attrNameLst>
                                          <p:attrName>ppt_y</p:attrName>
                                        </p:attrNameLst>
                                      </p:cBhvr>
                                      <p:tavLst>
                                        <p:tav tm="0">
                                          <p:val>
                                            <p:strVal val="ppt_y"/>
                                          </p:val>
                                        </p:tav>
                                        <p:tav tm="100000">
                                          <p:val>
                                            <p:strVal val="1+ppt_h/2"/>
                                          </p:val>
                                        </p:tav>
                                      </p:tavLst>
                                    </p:anim>
                                    <p:set>
                                      <p:cBhvr>
                                        <p:cTn id="20" dur="1" fill="hold">
                                          <p:stCondLst>
                                            <p:cond delay="499"/>
                                          </p:stCondLst>
                                        </p:cTn>
                                        <p:tgtEl>
                                          <p:spTgt spid="33"/>
                                        </p:tgtEl>
                                        <p:attrNameLst>
                                          <p:attrName>style.visibility</p:attrName>
                                        </p:attrNameLst>
                                      </p:cBhvr>
                                      <p:to>
                                        <p:strVal val="hidden"/>
                                      </p:to>
                                    </p:set>
                                  </p:childTnLst>
                                </p:cTn>
                              </p:par>
                              <p:par>
                                <p:cTn id="21" presetID="2" presetClass="exit" presetSubtype="4" fill="hold" nodeType="withEffect">
                                  <p:stCondLst>
                                    <p:cond delay="0"/>
                                  </p:stCondLst>
                                  <p:childTnLst>
                                    <p:anim calcmode="lin" valueType="num">
                                      <p:cBhvr additive="base">
                                        <p:cTn id="22" dur="500"/>
                                        <p:tgtEl>
                                          <p:spTgt spid="36"/>
                                        </p:tgtEl>
                                        <p:attrNameLst>
                                          <p:attrName>ppt_x</p:attrName>
                                        </p:attrNameLst>
                                      </p:cBhvr>
                                      <p:tavLst>
                                        <p:tav tm="0">
                                          <p:val>
                                            <p:strVal val="ppt_x"/>
                                          </p:val>
                                        </p:tav>
                                        <p:tav tm="100000">
                                          <p:val>
                                            <p:strVal val="ppt_x"/>
                                          </p:val>
                                        </p:tav>
                                      </p:tavLst>
                                    </p:anim>
                                    <p:anim calcmode="lin" valueType="num">
                                      <p:cBhvr additive="base">
                                        <p:cTn id="23" dur="500"/>
                                        <p:tgtEl>
                                          <p:spTgt spid="36"/>
                                        </p:tgtEl>
                                        <p:attrNameLst>
                                          <p:attrName>ppt_y</p:attrName>
                                        </p:attrNameLst>
                                      </p:cBhvr>
                                      <p:tavLst>
                                        <p:tav tm="0">
                                          <p:val>
                                            <p:strVal val="ppt_y"/>
                                          </p:val>
                                        </p:tav>
                                        <p:tav tm="100000">
                                          <p:val>
                                            <p:strVal val="1+ppt_h/2"/>
                                          </p:val>
                                        </p:tav>
                                      </p:tavLst>
                                    </p:anim>
                                    <p:set>
                                      <p:cBhvr>
                                        <p:cTn id="24" dur="1" fill="hold">
                                          <p:stCondLst>
                                            <p:cond delay="499"/>
                                          </p:stCondLst>
                                        </p:cTn>
                                        <p:tgtEl>
                                          <p:spTgt spid="36"/>
                                        </p:tgtEl>
                                        <p:attrNameLst>
                                          <p:attrName>style.visibility</p:attrName>
                                        </p:attrNameLst>
                                      </p:cBhvr>
                                      <p:to>
                                        <p:strVal val="hidden"/>
                                      </p:to>
                                    </p:set>
                                  </p:childTnLst>
                                </p:cTn>
                              </p:par>
                              <p:par>
                                <p:cTn id="25" presetID="2" presetClass="exit" presetSubtype="4" fill="hold" nodeType="withEffect">
                                  <p:stCondLst>
                                    <p:cond delay="0"/>
                                  </p:stCondLst>
                                  <p:childTnLst>
                                    <p:anim calcmode="lin" valueType="num">
                                      <p:cBhvr additive="base">
                                        <p:cTn id="26" dur="500"/>
                                        <p:tgtEl>
                                          <p:spTgt spid="45"/>
                                        </p:tgtEl>
                                        <p:attrNameLst>
                                          <p:attrName>ppt_x</p:attrName>
                                        </p:attrNameLst>
                                      </p:cBhvr>
                                      <p:tavLst>
                                        <p:tav tm="0">
                                          <p:val>
                                            <p:strVal val="ppt_x"/>
                                          </p:val>
                                        </p:tav>
                                        <p:tav tm="100000">
                                          <p:val>
                                            <p:strVal val="ppt_x"/>
                                          </p:val>
                                        </p:tav>
                                      </p:tavLst>
                                    </p:anim>
                                    <p:anim calcmode="lin" valueType="num">
                                      <p:cBhvr additive="base">
                                        <p:cTn id="27" dur="500"/>
                                        <p:tgtEl>
                                          <p:spTgt spid="45"/>
                                        </p:tgtEl>
                                        <p:attrNameLst>
                                          <p:attrName>ppt_y</p:attrName>
                                        </p:attrNameLst>
                                      </p:cBhvr>
                                      <p:tavLst>
                                        <p:tav tm="0">
                                          <p:val>
                                            <p:strVal val="ppt_y"/>
                                          </p:val>
                                        </p:tav>
                                        <p:tav tm="100000">
                                          <p:val>
                                            <p:strVal val="1+ppt_h/2"/>
                                          </p:val>
                                        </p:tav>
                                      </p:tavLst>
                                    </p:anim>
                                    <p:set>
                                      <p:cBhvr>
                                        <p:cTn id="28" dur="1" fill="hold">
                                          <p:stCondLst>
                                            <p:cond delay="499"/>
                                          </p:stCondLst>
                                        </p:cTn>
                                        <p:tgtEl>
                                          <p:spTgt spid="45"/>
                                        </p:tgtEl>
                                        <p:attrNameLst>
                                          <p:attrName>style.visibility</p:attrName>
                                        </p:attrNameLst>
                                      </p:cBhvr>
                                      <p:to>
                                        <p:strVal val="hidden"/>
                                      </p:to>
                                    </p:set>
                                  </p:childTnLst>
                                </p:cTn>
                              </p:par>
                              <p:par>
                                <p:cTn id="29" presetID="2" presetClass="exit" presetSubtype="4" fill="hold" nodeType="withEffect">
                                  <p:stCondLst>
                                    <p:cond delay="0"/>
                                  </p:stCondLst>
                                  <p:childTnLst>
                                    <p:anim calcmode="lin" valueType="num">
                                      <p:cBhvr additive="base">
                                        <p:cTn id="30" dur="500"/>
                                        <p:tgtEl>
                                          <p:spTgt spid="27"/>
                                        </p:tgtEl>
                                        <p:attrNameLst>
                                          <p:attrName>ppt_x</p:attrName>
                                        </p:attrNameLst>
                                      </p:cBhvr>
                                      <p:tavLst>
                                        <p:tav tm="0">
                                          <p:val>
                                            <p:strVal val="ppt_x"/>
                                          </p:val>
                                        </p:tav>
                                        <p:tav tm="100000">
                                          <p:val>
                                            <p:strVal val="ppt_x"/>
                                          </p:val>
                                        </p:tav>
                                      </p:tavLst>
                                    </p:anim>
                                    <p:anim calcmode="lin" valueType="num">
                                      <p:cBhvr additive="base">
                                        <p:cTn id="31" dur="500"/>
                                        <p:tgtEl>
                                          <p:spTgt spid="27"/>
                                        </p:tgtEl>
                                        <p:attrNameLst>
                                          <p:attrName>ppt_y</p:attrName>
                                        </p:attrNameLst>
                                      </p:cBhvr>
                                      <p:tavLst>
                                        <p:tav tm="0">
                                          <p:val>
                                            <p:strVal val="ppt_y"/>
                                          </p:val>
                                        </p:tav>
                                        <p:tav tm="100000">
                                          <p:val>
                                            <p:strVal val="1+ppt_h/2"/>
                                          </p:val>
                                        </p:tav>
                                      </p:tavLst>
                                    </p:anim>
                                    <p:set>
                                      <p:cBhvr>
                                        <p:cTn id="32"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Monolithic versus Microservices</a:t>
            </a:r>
            <a:endParaRPr lang="en-US" dirty="0"/>
          </a:p>
        </p:txBody>
      </p:sp>
      <p:sp>
        <p:nvSpPr>
          <p:cNvPr id="4" name="Content Placeholder 3"/>
          <p:cNvSpPr>
            <a:spLocks noGrp="1"/>
          </p:cNvSpPr>
          <p:nvPr>
            <p:ph idx="1"/>
          </p:nvPr>
        </p:nvSpPr>
        <p:spPr/>
        <p:txBody>
          <a:bodyPr/>
          <a:lstStyle/>
          <a:p>
            <a:endParaRPr lang="en-US" dirty="0"/>
          </a:p>
        </p:txBody>
      </p:sp>
      <p:sp>
        <p:nvSpPr>
          <p:cNvPr id="17" name="Title 1"/>
          <p:cNvSpPr txBox="1">
            <a:spLocks/>
          </p:cNvSpPr>
          <p:nvPr/>
        </p:nvSpPr>
        <p:spPr>
          <a:xfrm>
            <a:off x="275198" y="4019706"/>
            <a:ext cx="6616772" cy="775853"/>
          </a:xfrm>
          <a:prstGeom prst="rect">
            <a:avLst/>
          </a:prstGeom>
        </p:spPr>
        <p:txBody>
          <a:bodyPr lIns="91430" tIns="45715" rIns="91430" bIns="45715">
            <a:normAutofit/>
          </a:bodyPr>
          <a:lstStyle>
            <a:lvl1pPr algn="l" defTabSz="685715" rtl="0" eaLnBrk="1" latinLnBrk="0" hangingPunct="1">
              <a:lnSpc>
                <a:spcPct val="90000"/>
              </a:lnSpc>
              <a:spcBef>
                <a:spcPct val="0"/>
              </a:spcBef>
              <a:buNone/>
              <a:defRPr sz="1600" kern="1200">
                <a:solidFill>
                  <a:schemeClr val="bg1"/>
                </a:solidFill>
                <a:latin typeface="Lato" charset="0"/>
                <a:ea typeface="Lato" charset="0"/>
                <a:cs typeface="Lato" charset="0"/>
              </a:defRPr>
            </a:lvl1pPr>
          </a:lstStyle>
          <a:p>
            <a:endParaRPr lang="en-US" sz="2400" dirty="0">
              <a:solidFill>
                <a:schemeClr val="tx1"/>
              </a:solidFill>
            </a:endParaRPr>
          </a:p>
        </p:txBody>
      </p:sp>
      <p:graphicFrame>
        <p:nvGraphicFramePr>
          <p:cNvPr id="18" name="Content Placeholder 4"/>
          <p:cNvGraphicFramePr>
            <a:graphicFrameLocks/>
          </p:cNvGraphicFramePr>
          <p:nvPr>
            <p:extLst>
              <p:ext uri="{D42A27DB-BD31-4B8C-83A1-F6EECF244321}">
                <p14:modId xmlns:p14="http://schemas.microsoft.com/office/powerpoint/2010/main" val="741170786"/>
              </p:ext>
            </p:extLst>
          </p:nvPr>
        </p:nvGraphicFramePr>
        <p:xfrm>
          <a:off x="337102" y="458191"/>
          <a:ext cx="8240153" cy="4155479"/>
        </p:xfrm>
        <a:graphic>
          <a:graphicData uri="http://schemas.openxmlformats.org/drawingml/2006/table">
            <a:tbl>
              <a:tblPr firstRow="1" bandRow="1">
                <a:tableStyleId>{5C22544A-7EE6-4342-B048-85BDC9FD1C3A}</a:tableStyleId>
              </a:tblPr>
              <a:tblGrid>
                <a:gridCol w="1389530">
                  <a:extLst>
                    <a:ext uri="{9D8B030D-6E8A-4147-A177-3AD203B41FA5}">
                      <a16:colId xmlns:a16="http://schemas.microsoft.com/office/drawing/2014/main" val="20000"/>
                    </a:ext>
                  </a:extLst>
                </a:gridCol>
                <a:gridCol w="3254188">
                  <a:extLst>
                    <a:ext uri="{9D8B030D-6E8A-4147-A177-3AD203B41FA5}">
                      <a16:colId xmlns:a16="http://schemas.microsoft.com/office/drawing/2014/main" val="20001"/>
                    </a:ext>
                  </a:extLst>
                </a:gridCol>
                <a:gridCol w="3596435">
                  <a:extLst>
                    <a:ext uri="{9D8B030D-6E8A-4147-A177-3AD203B41FA5}">
                      <a16:colId xmlns:a16="http://schemas.microsoft.com/office/drawing/2014/main" val="20002"/>
                    </a:ext>
                  </a:extLst>
                </a:gridCol>
              </a:tblGrid>
              <a:tr h="363886">
                <a:tc>
                  <a:txBody>
                    <a:bodyPr/>
                    <a:lstStyle/>
                    <a:p>
                      <a:endParaRPr lang="en-US" sz="1600" dirty="0"/>
                    </a:p>
                  </a:txBody>
                  <a:tcPr/>
                </a:tc>
                <a:tc>
                  <a:txBody>
                    <a:bodyPr/>
                    <a:lstStyle/>
                    <a:p>
                      <a:r>
                        <a:rPr lang="en-US" sz="1600" dirty="0"/>
                        <a:t>Monolithic</a:t>
                      </a:r>
                    </a:p>
                  </a:txBody>
                  <a:tcPr/>
                </a:tc>
                <a:tc>
                  <a:txBody>
                    <a:bodyPr/>
                    <a:lstStyle/>
                    <a:p>
                      <a:r>
                        <a:rPr lang="en-US" sz="1600" dirty="0" err="1"/>
                        <a:t>Microservice</a:t>
                      </a:r>
                      <a:endParaRPr lang="en-US" sz="1600" dirty="0"/>
                    </a:p>
                  </a:txBody>
                  <a:tcPr/>
                </a:tc>
                <a:extLst>
                  <a:ext uri="{0D108BD9-81ED-4DB2-BD59-A6C34878D82A}">
                    <a16:rowId xmlns:a16="http://schemas.microsoft.com/office/drawing/2014/main" val="10000"/>
                  </a:ext>
                </a:extLst>
              </a:tr>
              <a:tr h="764161">
                <a:tc>
                  <a:txBody>
                    <a:bodyPr/>
                    <a:lstStyle/>
                    <a:p>
                      <a:r>
                        <a:rPr lang="en-US" sz="1400" dirty="0"/>
                        <a:t>Architecture</a:t>
                      </a:r>
                    </a:p>
                  </a:txBody>
                  <a:tcPr/>
                </a:tc>
                <a:tc>
                  <a:txBody>
                    <a:bodyPr/>
                    <a:lstStyle/>
                    <a:p>
                      <a:r>
                        <a:rPr lang="en-US" sz="1400" dirty="0"/>
                        <a:t>Built as a single logical executable (typically the server-side part of a three tier client-server-database architecture)</a:t>
                      </a:r>
                    </a:p>
                  </a:txBody>
                  <a:tcPr/>
                </a:tc>
                <a:tc>
                  <a:txBody>
                    <a:bodyPr/>
                    <a:lstStyle/>
                    <a:p>
                      <a:r>
                        <a:rPr lang="en-US" sz="1400" dirty="0"/>
                        <a:t>Built as a suite of small services, each running separately and communicating with lightweight mechanisms</a:t>
                      </a:r>
                    </a:p>
                  </a:txBody>
                  <a:tcPr/>
                </a:tc>
                <a:extLst>
                  <a:ext uri="{0D108BD9-81ED-4DB2-BD59-A6C34878D82A}">
                    <a16:rowId xmlns:a16="http://schemas.microsoft.com/office/drawing/2014/main" val="10001"/>
                  </a:ext>
                </a:extLst>
              </a:tr>
              <a:tr h="327498">
                <a:tc>
                  <a:txBody>
                    <a:bodyPr/>
                    <a:lstStyle/>
                    <a:p>
                      <a:r>
                        <a:rPr lang="en-US" sz="1400" dirty="0"/>
                        <a:t>Modularity</a:t>
                      </a:r>
                    </a:p>
                  </a:txBody>
                  <a:tcPr/>
                </a:tc>
                <a:tc>
                  <a:txBody>
                    <a:bodyPr/>
                    <a:lstStyle/>
                    <a:p>
                      <a:r>
                        <a:rPr lang="en-US" sz="1400" dirty="0"/>
                        <a:t>Based on language features</a:t>
                      </a:r>
                    </a:p>
                  </a:txBody>
                  <a:tcPr/>
                </a:tc>
                <a:tc>
                  <a:txBody>
                    <a:bodyPr/>
                    <a:lstStyle/>
                    <a:p>
                      <a:r>
                        <a:rPr lang="en-US" sz="1400" dirty="0"/>
                        <a:t>Based on business capabilities</a:t>
                      </a:r>
                    </a:p>
                  </a:txBody>
                  <a:tcPr/>
                </a:tc>
                <a:extLst>
                  <a:ext uri="{0D108BD9-81ED-4DB2-BD59-A6C34878D82A}">
                    <a16:rowId xmlns:a16="http://schemas.microsoft.com/office/drawing/2014/main" val="10002"/>
                  </a:ext>
                </a:extLst>
              </a:tr>
              <a:tr h="749724">
                <a:tc>
                  <a:txBody>
                    <a:bodyPr/>
                    <a:lstStyle/>
                    <a:p>
                      <a:r>
                        <a:rPr lang="en-US" sz="1400" dirty="0"/>
                        <a:t>Agility</a:t>
                      </a:r>
                    </a:p>
                  </a:txBody>
                  <a:tcPr/>
                </a:tc>
                <a:tc>
                  <a:txBody>
                    <a:bodyPr/>
                    <a:lstStyle/>
                    <a:p>
                      <a:r>
                        <a:rPr lang="en-US" sz="1400" dirty="0"/>
                        <a:t>Changes to the system involve building and deploying a new version of the entire application</a:t>
                      </a:r>
                    </a:p>
                  </a:txBody>
                  <a:tcPr/>
                </a:tc>
                <a:tc>
                  <a:txBody>
                    <a:bodyPr/>
                    <a:lstStyle/>
                    <a:p>
                      <a:r>
                        <a:rPr lang="en-US" sz="1400" dirty="0"/>
                        <a:t>Changes can</a:t>
                      </a:r>
                      <a:r>
                        <a:rPr lang="en-US" sz="1400" baseline="0" dirty="0"/>
                        <a:t> be applied to each service independently</a:t>
                      </a:r>
                      <a:endParaRPr lang="en-US" sz="1400" dirty="0"/>
                    </a:p>
                  </a:txBody>
                  <a:tcPr/>
                </a:tc>
                <a:extLst>
                  <a:ext uri="{0D108BD9-81ED-4DB2-BD59-A6C34878D82A}">
                    <a16:rowId xmlns:a16="http://schemas.microsoft.com/office/drawing/2014/main" val="10003"/>
                  </a:ext>
                </a:extLst>
              </a:tr>
              <a:tr h="545829">
                <a:tc>
                  <a:txBody>
                    <a:bodyPr/>
                    <a:lstStyle/>
                    <a:p>
                      <a:r>
                        <a:rPr lang="en-US" sz="1400" dirty="0"/>
                        <a:t>Scaling</a:t>
                      </a:r>
                    </a:p>
                  </a:txBody>
                  <a:tcPr/>
                </a:tc>
                <a:tc>
                  <a:txBody>
                    <a:bodyPr/>
                    <a:lstStyle/>
                    <a:p>
                      <a:r>
                        <a:rPr lang="en-US" sz="1400" dirty="0"/>
                        <a:t>Entire application scaled horizontally behind a load-balancer</a:t>
                      </a:r>
                    </a:p>
                  </a:txBody>
                  <a:tcPr/>
                </a:tc>
                <a:tc>
                  <a:txBody>
                    <a:bodyPr/>
                    <a:lstStyle/>
                    <a:p>
                      <a:r>
                        <a:rPr lang="en-US" sz="1400" dirty="0"/>
                        <a:t>Each service scaled independently when needed</a:t>
                      </a:r>
                    </a:p>
                  </a:txBody>
                  <a:tcPr/>
                </a:tc>
                <a:extLst>
                  <a:ext uri="{0D108BD9-81ED-4DB2-BD59-A6C34878D82A}">
                    <a16:rowId xmlns:a16="http://schemas.microsoft.com/office/drawing/2014/main" val="10004"/>
                  </a:ext>
                </a:extLst>
              </a:tr>
              <a:tr h="545829">
                <a:tc>
                  <a:txBody>
                    <a:bodyPr/>
                    <a:lstStyle/>
                    <a:p>
                      <a:r>
                        <a:rPr lang="en-US" sz="1400" dirty="0"/>
                        <a:t>Implementation</a:t>
                      </a:r>
                    </a:p>
                  </a:txBody>
                  <a:tcPr/>
                </a:tc>
                <a:tc>
                  <a:txBody>
                    <a:bodyPr/>
                    <a:lstStyle/>
                    <a:p>
                      <a:r>
                        <a:rPr lang="en-US" sz="1400" dirty="0"/>
                        <a:t>Typically written in one language</a:t>
                      </a:r>
                    </a:p>
                  </a:txBody>
                  <a:tcPr/>
                </a:tc>
                <a:tc>
                  <a:txBody>
                    <a:bodyPr/>
                    <a:lstStyle/>
                    <a:p>
                      <a:r>
                        <a:rPr lang="en-US" sz="1400" dirty="0"/>
                        <a:t>Each service implemented</a:t>
                      </a:r>
                      <a:r>
                        <a:rPr lang="en-US" sz="1400" baseline="0" dirty="0"/>
                        <a:t> in the language that best fits the need</a:t>
                      </a:r>
                      <a:endParaRPr lang="en-US" sz="1400" dirty="0"/>
                    </a:p>
                  </a:txBody>
                  <a:tcPr/>
                </a:tc>
                <a:extLst>
                  <a:ext uri="{0D108BD9-81ED-4DB2-BD59-A6C34878D82A}">
                    <a16:rowId xmlns:a16="http://schemas.microsoft.com/office/drawing/2014/main" val="10005"/>
                  </a:ext>
                </a:extLst>
              </a:tr>
              <a:tr h="531054">
                <a:tc>
                  <a:txBody>
                    <a:bodyPr/>
                    <a:lstStyle/>
                    <a:p>
                      <a:r>
                        <a:rPr lang="en-US" sz="1400" dirty="0"/>
                        <a:t>Maintainability</a:t>
                      </a:r>
                    </a:p>
                  </a:txBody>
                  <a:tcPr/>
                </a:tc>
                <a:tc>
                  <a:txBody>
                    <a:bodyPr/>
                    <a:lstStyle/>
                    <a:p>
                      <a:r>
                        <a:rPr lang="en-US" sz="1400" dirty="0"/>
                        <a:t>Large code base intimidating to new developers</a:t>
                      </a:r>
                    </a:p>
                  </a:txBody>
                  <a:tcPr/>
                </a:tc>
                <a:tc>
                  <a:txBody>
                    <a:bodyPr/>
                    <a:lstStyle/>
                    <a:p>
                      <a:r>
                        <a:rPr lang="en-US" sz="1400" dirty="0"/>
                        <a:t>Smaller code base easier to manage</a:t>
                      </a:r>
                    </a:p>
                  </a:txBody>
                  <a:tcPr/>
                </a:tc>
                <a:extLst>
                  <a:ext uri="{0D108BD9-81ED-4DB2-BD59-A6C34878D82A}">
                    <a16:rowId xmlns:a16="http://schemas.microsoft.com/office/drawing/2014/main" val="10006"/>
                  </a:ext>
                </a:extLst>
              </a:tr>
              <a:tr h="327498">
                <a:tc>
                  <a:txBody>
                    <a:bodyPr/>
                    <a:lstStyle/>
                    <a:p>
                      <a:r>
                        <a:rPr lang="en-US" sz="1400" dirty="0"/>
                        <a:t>Transaction</a:t>
                      </a:r>
                    </a:p>
                  </a:txBody>
                  <a:tcPr/>
                </a:tc>
                <a:tc>
                  <a:txBody>
                    <a:bodyPr/>
                    <a:lstStyle/>
                    <a:p>
                      <a:r>
                        <a:rPr lang="en-US" sz="1400" dirty="0"/>
                        <a:t>ACID</a:t>
                      </a:r>
                    </a:p>
                  </a:txBody>
                  <a:tcPr/>
                </a:tc>
                <a:tc>
                  <a:txBody>
                    <a:bodyPr/>
                    <a:lstStyle/>
                    <a:p>
                      <a:r>
                        <a:rPr lang="en-US" sz="1400" dirty="0"/>
                        <a:t>BASE</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97566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Microservice Challenges</a:t>
            </a:r>
            <a:endParaRPr lang="en-US" dirty="0"/>
          </a:p>
        </p:txBody>
      </p:sp>
      <p:sp>
        <p:nvSpPr>
          <p:cNvPr id="4" name="Content Placeholder 3"/>
          <p:cNvSpPr>
            <a:spLocks noGrp="1"/>
          </p:cNvSpPr>
          <p:nvPr>
            <p:ph idx="1"/>
          </p:nvPr>
        </p:nvSpPr>
        <p:spPr/>
        <p:txBody>
          <a:bodyPr/>
          <a:lstStyle/>
          <a:p>
            <a:r>
              <a:rPr lang="en-GB" sz="1800" dirty="0"/>
              <a:t>Greater operational complexity – more moving parts</a:t>
            </a:r>
          </a:p>
          <a:p>
            <a:r>
              <a:rPr lang="en-GB" sz="1800" dirty="0" err="1"/>
              <a:t>Devs</a:t>
            </a:r>
            <a:r>
              <a:rPr lang="en-GB" sz="1800" dirty="0"/>
              <a:t> need significant Ops skills</a:t>
            </a:r>
          </a:p>
          <a:p>
            <a:r>
              <a:rPr lang="en-GB" sz="1800" dirty="0"/>
              <a:t>Service interfaces and versioning</a:t>
            </a:r>
          </a:p>
          <a:p>
            <a:r>
              <a:rPr lang="en-GB" sz="1800" dirty="0"/>
              <a:t>Duplication of effort across service implementations</a:t>
            </a:r>
          </a:p>
          <a:p>
            <a:r>
              <a:rPr lang="en-GB" sz="1800" dirty="0"/>
              <a:t>Additional complexity of creating a distributed system – network latency, fault tolerance, serialization, …</a:t>
            </a:r>
          </a:p>
          <a:p>
            <a:r>
              <a:rPr lang="en-GB" sz="1800" dirty="0"/>
              <a:t>Designing decoupled non-transactional systems is hard</a:t>
            </a:r>
          </a:p>
          <a:p>
            <a:r>
              <a:rPr lang="en-GB" sz="1800" dirty="0"/>
              <a:t>Avoiding latency overhead of large numbers of small service invocations</a:t>
            </a:r>
          </a:p>
          <a:p>
            <a:r>
              <a:rPr lang="en-GB" sz="1800" dirty="0"/>
              <a:t>Locating service instances</a:t>
            </a:r>
          </a:p>
          <a:p>
            <a:r>
              <a:rPr lang="en-GB" sz="1800" dirty="0"/>
              <a:t>Maintaining availability and consistency with partitioned data</a:t>
            </a:r>
          </a:p>
          <a:p>
            <a:r>
              <a:rPr lang="en-GB" sz="1800" dirty="0"/>
              <a:t>End-to-end testing</a:t>
            </a:r>
          </a:p>
        </p:txBody>
      </p:sp>
    </p:spTree>
    <p:extLst>
      <p:ext uri="{BB962C8B-B14F-4D97-AF65-F5344CB8AC3E}">
        <p14:creationId xmlns:p14="http://schemas.microsoft.com/office/powerpoint/2010/main" val="3411372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GB" sz="2400" dirty="0"/>
          </a:p>
          <a:p>
            <a:pPr marL="0" indent="0" algn="ctr">
              <a:buNone/>
            </a:pPr>
            <a:endParaRPr lang="en-GB" sz="2400" dirty="0"/>
          </a:p>
          <a:p>
            <a:pPr marL="0" indent="0" algn="ctr">
              <a:buNone/>
            </a:pPr>
            <a:endParaRPr lang="en-GB" sz="2400" dirty="0"/>
          </a:p>
          <a:p>
            <a:pPr marL="0" indent="0" algn="ctr">
              <a:buNone/>
            </a:pPr>
            <a:endParaRPr lang="en-GB" sz="2400" dirty="0"/>
          </a:p>
          <a:p>
            <a:pPr marL="0" indent="0" algn="ctr">
              <a:buNone/>
            </a:pPr>
            <a:r>
              <a:rPr lang="en-GB" sz="3600" dirty="0"/>
              <a:t>Twelve Factor Apps (12factor.net)</a:t>
            </a:r>
            <a:endParaRPr lang="en-US" sz="3600"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450010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Codebase</a:t>
            </a:r>
          </a:p>
          <a:p>
            <a:pPr marL="0" indent="0" algn="ctr">
              <a:buNone/>
            </a:pPr>
            <a:r>
              <a:rPr lang="en-GB" sz="2000" dirty="0"/>
              <a:t>One codebase tracked in revision control, many deploys</a:t>
            </a:r>
          </a:p>
          <a:p>
            <a:endParaRPr lang="en-US" dirty="0"/>
          </a:p>
        </p:txBody>
      </p:sp>
    </p:spTree>
    <p:extLst>
      <p:ext uri="{BB962C8B-B14F-4D97-AF65-F5344CB8AC3E}">
        <p14:creationId xmlns:p14="http://schemas.microsoft.com/office/powerpoint/2010/main" val="35955912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a:xfrm>
            <a:off x="178676" y="640079"/>
            <a:ext cx="8734096" cy="3992643"/>
          </a:xfrm>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Dependencies</a:t>
            </a:r>
          </a:p>
          <a:p>
            <a:pPr marL="0" indent="0" algn="ctr">
              <a:buNone/>
            </a:pPr>
            <a:r>
              <a:rPr lang="en-GB" sz="2000" dirty="0"/>
              <a:t>Explicitly declare and isolate dependencies</a:t>
            </a:r>
          </a:p>
          <a:p>
            <a:pPr marL="0" indent="0" algn="ctr">
              <a:buNone/>
            </a:pPr>
            <a:r>
              <a:rPr lang="en-GB" sz="2000" dirty="0"/>
              <a:t>Typically platform dependent e.g. </a:t>
            </a:r>
            <a:r>
              <a:rPr lang="en-GB" sz="2000" dirty="0" err="1"/>
              <a:t>npm</a:t>
            </a:r>
            <a:r>
              <a:rPr lang="en-GB" sz="2000" dirty="0"/>
              <a:t>, bundler or Liberty feature manager</a:t>
            </a:r>
          </a:p>
          <a:p>
            <a:pPr marL="0" indent="0" algn="ctr">
              <a:buNone/>
            </a:pPr>
            <a:r>
              <a:rPr lang="en-GB" sz="2000" dirty="0"/>
              <a:t>Never rely on system-wide dependencies</a:t>
            </a:r>
          </a:p>
          <a:p>
            <a:endParaRPr lang="en-US" dirty="0"/>
          </a:p>
        </p:txBody>
      </p:sp>
    </p:spTree>
    <p:extLst>
      <p:ext uri="{BB962C8B-B14F-4D97-AF65-F5344CB8AC3E}">
        <p14:creationId xmlns:p14="http://schemas.microsoft.com/office/powerpoint/2010/main" val="35087981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Config</a:t>
            </a:r>
          </a:p>
          <a:p>
            <a:pPr marL="0" indent="0" algn="ctr">
              <a:buNone/>
            </a:pPr>
            <a:r>
              <a:rPr lang="en-US" sz="2000" dirty="0"/>
              <a:t>Store config in the environment</a:t>
            </a:r>
          </a:p>
          <a:p>
            <a:pPr marL="0" indent="0" algn="ctr">
              <a:buNone/>
            </a:pPr>
            <a:r>
              <a:rPr lang="en-US" sz="2000" dirty="0"/>
              <a:t>Separate config from source</a:t>
            </a:r>
          </a:p>
          <a:p>
            <a:pPr marL="0" indent="0" algn="ctr">
              <a:buNone/>
            </a:pPr>
            <a:r>
              <a:rPr lang="en-US" sz="2000" dirty="0"/>
              <a:t>Avoid “config groups”</a:t>
            </a:r>
            <a:endParaRPr lang="en-US" dirty="0"/>
          </a:p>
        </p:txBody>
      </p:sp>
    </p:spTree>
    <p:extLst>
      <p:ext uri="{BB962C8B-B14F-4D97-AF65-F5344CB8AC3E}">
        <p14:creationId xmlns:p14="http://schemas.microsoft.com/office/powerpoint/2010/main" val="3572845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Backing Services</a:t>
            </a:r>
          </a:p>
          <a:p>
            <a:pPr marL="0" indent="0" algn="ctr">
              <a:buNone/>
            </a:pPr>
            <a:r>
              <a:rPr lang="en-US" sz="2000" dirty="0"/>
              <a:t>Treat backing services as attached resources</a:t>
            </a:r>
          </a:p>
          <a:p>
            <a:pPr marL="0" indent="0" algn="ctr">
              <a:buNone/>
            </a:pPr>
            <a:r>
              <a:rPr lang="en-US" sz="2000" dirty="0"/>
              <a:t>Local and remote resources should be treated identically</a:t>
            </a:r>
            <a:endParaRPr lang="en-US" sz="1050" dirty="0"/>
          </a:p>
        </p:txBody>
      </p:sp>
    </p:spTree>
    <p:extLst>
      <p:ext uri="{BB962C8B-B14F-4D97-AF65-F5344CB8AC3E}">
        <p14:creationId xmlns:p14="http://schemas.microsoft.com/office/powerpoint/2010/main" val="2059819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Build, release, run</a:t>
            </a:r>
          </a:p>
          <a:p>
            <a:pPr marL="0" indent="0" algn="ctr">
              <a:buNone/>
            </a:pPr>
            <a:r>
              <a:rPr lang="en-US" sz="2000" dirty="0"/>
              <a:t>Strictly separate build and run stages</a:t>
            </a:r>
            <a:endParaRPr lang="en-US" dirty="0"/>
          </a:p>
        </p:txBody>
      </p:sp>
    </p:spTree>
    <p:extLst>
      <p:ext uri="{BB962C8B-B14F-4D97-AF65-F5344CB8AC3E}">
        <p14:creationId xmlns:p14="http://schemas.microsoft.com/office/powerpoint/2010/main" val="1332870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GB" sz="2400" dirty="0"/>
          </a:p>
          <a:p>
            <a:pPr marL="0" indent="0" algn="ctr">
              <a:buNone/>
            </a:pPr>
            <a:endParaRPr lang="en-GB" sz="2400" dirty="0"/>
          </a:p>
          <a:p>
            <a:pPr marL="0" indent="0" algn="ctr">
              <a:buNone/>
            </a:pPr>
            <a:endParaRPr lang="en-GB" sz="2400" dirty="0"/>
          </a:p>
          <a:p>
            <a:pPr marL="0" indent="0" algn="ctr">
              <a:buNone/>
            </a:pPr>
            <a:endParaRPr lang="en-GB" sz="2400" dirty="0"/>
          </a:p>
          <a:p>
            <a:pPr marL="0" indent="0" algn="ctr">
              <a:buNone/>
            </a:pPr>
            <a:r>
              <a:rPr lang="en-GB" sz="3600" dirty="0"/>
              <a:t>What are Microservices?</a:t>
            </a:r>
            <a:endParaRPr lang="en-US" sz="3600"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051895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Processes</a:t>
            </a:r>
          </a:p>
          <a:p>
            <a:pPr marL="0" indent="0" algn="ctr">
              <a:buNone/>
            </a:pPr>
            <a:r>
              <a:rPr lang="en-US" sz="2000" dirty="0"/>
              <a:t>Execute the app as one or more stateless processes</a:t>
            </a:r>
          </a:p>
          <a:p>
            <a:pPr marL="0" indent="0" algn="ctr">
              <a:buNone/>
            </a:pPr>
            <a:r>
              <a:rPr lang="en-US" sz="2000" dirty="0"/>
              <a:t>Never rely on sticky sessions</a:t>
            </a:r>
          </a:p>
        </p:txBody>
      </p:sp>
    </p:spTree>
    <p:extLst>
      <p:ext uri="{BB962C8B-B14F-4D97-AF65-F5344CB8AC3E}">
        <p14:creationId xmlns:p14="http://schemas.microsoft.com/office/powerpoint/2010/main" val="41267109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Port binding</a:t>
            </a:r>
          </a:p>
          <a:p>
            <a:pPr marL="0" indent="0" algn="ctr">
              <a:buNone/>
            </a:pPr>
            <a:r>
              <a:rPr lang="en-US" sz="2000" dirty="0"/>
              <a:t>Export services via port binding</a:t>
            </a:r>
            <a:endParaRPr lang="en-US" dirty="0"/>
          </a:p>
        </p:txBody>
      </p:sp>
    </p:spTree>
    <p:extLst>
      <p:ext uri="{BB962C8B-B14F-4D97-AF65-F5344CB8AC3E}">
        <p14:creationId xmlns:p14="http://schemas.microsoft.com/office/powerpoint/2010/main" val="9678623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Concurrency</a:t>
            </a:r>
          </a:p>
          <a:p>
            <a:pPr marL="0" indent="0" algn="ctr">
              <a:buNone/>
            </a:pPr>
            <a:r>
              <a:rPr lang="en-US" sz="2000" dirty="0"/>
              <a:t>Scale out via the process model</a:t>
            </a:r>
          </a:p>
          <a:p>
            <a:pPr marL="0" indent="0" algn="ctr">
              <a:buNone/>
            </a:pPr>
            <a:r>
              <a:rPr lang="en-US" sz="2000" dirty="0"/>
              <a:t>Individual VMs can only scale vertically so far</a:t>
            </a:r>
          </a:p>
          <a:p>
            <a:pPr marL="0" indent="0" algn="ctr">
              <a:buNone/>
            </a:pPr>
            <a:r>
              <a:rPr lang="en-US" sz="2000" dirty="0"/>
              <a:t>Stateless nature makes scaling simple</a:t>
            </a:r>
            <a:endParaRPr lang="en-US" dirty="0"/>
          </a:p>
        </p:txBody>
      </p:sp>
    </p:spTree>
    <p:extLst>
      <p:ext uri="{BB962C8B-B14F-4D97-AF65-F5344CB8AC3E}">
        <p14:creationId xmlns:p14="http://schemas.microsoft.com/office/powerpoint/2010/main" val="3235121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Disposability</a:t>
            </a:r>
          </a:p>
          <a:p>
            <a:pPr marL="0" indent="0" algn="ctr">
              <a:buNone/>
            </a:pPr>
            <a:r>
              <a:rPr lang="en-US" sz="2000" dirty="0"/>
              <a:t>Maximize robustness with fast startup and graceful shutdown</a:t>
            </a:r>
          </a:p>
          <a:p>
            <a:pPr marL="0" indent="0" algn="ctr">
              <a:buNone/>
            </a:pPr>
            <a:r>
              <a:rPr lang="en-US" sz="2000" dirty="0"/>
              <a:t>Application instances are disposable</a:t>
            </a:r>
          </a:p>
          <a:p>
            <a:pPr marL="0" indent="0" algn="ctr">
              <a:buNone/>
            </a:pPr>
            <a:r>
              <a:rPr lang="en-US" sz="2000" dirty="0"/>
              <a:t>Crash-only design is logical conclusion</a:t>
            </a:r>
          </a:p>
        </p:txBody>
      </p:sp>
    </p:spTree>
    <p:extLst>
      <p:ext uri="{BB962C8B-B14F-4D97-AF65-F5344CB8AC3E}">
        <p14:creationId xmlns:p14="http://schemas.microsoft.com/office/powerpoint/2010/main" val="1900225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Dev/prod parity</a:t>
            </a:r>
          </a:p>
          <a:p>
            <a:pPr marL="0" indent="0" algn="ctr">
              <a:buNone/>
            </a:pPr>
            <a:r>
              <a:rPr lang="en-US" sz="2000" dirty="0"/>
              <a:t>Keep development, staging, and production as similar as possible</a:t>
            </a:r>
          </a:p>
          <a:p>
            <a:pPr marL="0" indent="0" algn="ctr">
              <a:buNone/>
            </a:pPr>
            <a:r>
              <a:rPr lang="en-US" sz="2000" dirty="0"/>
              <a:t>Use the same backing services in each environment</a:t>
            </a:r>
          </a:p>
        </p:txBody>
      </p:sp>
    </p:spTree>
    <p:extLst>
      <p:ext uri="{BB962C8B-B14F-4D97-AF65-F5344CB8AC3E}">
        <p14:creationId xmlns:p14="http://schemas.microsoft.com/office/powerpoint/2010/main" val="3978751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Logs</a:t>
            </a:r>
          </a:p>
          <a:p>
            <a:pPr marL="0" indent="0" algn="ctr">
              <a:buNone/>
            </a:pPr>
            <a:r>
              <a:rPr lang="en-US" sz="2000" dirty="0"/>
              <a:t>Treat logs as event streams</a:t>
            </a:r>
          </a:p>
          <a:p>
            <a:pPr marL="0" indent="0" algn="ctr">
              <a:buNone/>
            </a:pPr>
            <a:r>
              <a:rPr lang="en-US" sz="2000" dirty="0"/>
              <a:t>Don’t write to log files</a:t>
            </a:r>
            <a:endParaRPr lang="en-US" dirty="0"/>
          </a:p>
        </p:txBody>
      </p:sp>
    </p:spTree>
    <p:extLst>
      <p:ext uri="{BB962C8B-B14F-4D97-AF65-F5344CB8AC3E}">
        <p14:creationId xmlns:p14="http://schemas.microsoft.com/office/powerpoint/2010/main" val="1971708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GB" dirty="0"/>
              <a:t>Twelve Factor Apps (12factor.net)</a:t>
            </a:r>
            <a:endParaRPr lang="en-US" dirty="0"/>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sz="2000" dirty="0"/>
          </a:p>
          <a:p>
            <a:pPr marL="0" indent="0" algn="ctr">
              <a:buNone/>
            </a:pPr>
            <a:endParaRPr lang="en-US" sz="3600" dirty="0"/>
          </a:p>
          <a:p>
            <a:pPr marL="0" indent="0" algn="ctr">
              <a:buNone/>
            </a:pPr>
            <a:r>
              <a:rPr lang="en-US" sz="3600" dirty="0"/>
              <a:t>Admin processes</a:t>
            </a:r>
          </a:p>
          <a:p>
            <a:pPr marL="0" indent="0" algn="ctr">
              <a:buNone/>
            </a:pPr>
            <a:r>
              <a:rPr lang="en-US" sz="2000" dirty="0"/>
              <a:t>Run admin/management tasks as one-off processes</a:t>
            </a:r>
          </a:p>
          <a:p>
            <a:pPr marL="0" indent="0" algn="ctr">
              <a:buNone/>
            </a:pPr>
            <a:r>
              <a:rPr lang="en-US" sz="2000" dirty="0"/>
              <a:t>E.g. database migrations or for debugging</a:t>
            </a:r>
          </a:p>
        </p:txBody>
      </p:sp>
    </p:spTree>
    <p:extLst>
      <p:ext uri="{BB962C8B-B14F-4D97-AF65-F5344CB8AC3E}">
        <p14:creationId xmlns:p14="http://schemas.microsoft.com/office/powerpoint/2010/main" val="170720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GB" sz="2400" dirty="0"/>
          </a:p>
          <a:p>
            <a:pPr marL="0" indent="0" algn="ctr">
              <a:buNone/>
            </a:pPr>
            <a:endParaRPr lang="en-GB" sz="2400" dirty="0"/>
          </a:p>
          <a:p>
            <a:pPr marL="0" indent="0" algn="ctr">
              <a:buNone/>
            </a:pPr>
            <a:endParaRPr lang="en-GB" sz="2400" dirty="0"/>
          </a:p>
          <a:p>
            <a:pPr marL="0" indent="0" algn="ctr">
              <a:buNone/>
            </a:pPr>
            <a:r>
              <a:rPr lang="en-GB" sz="3600" dirty="0"/>
              <a:t>What does it mean to be Cloud Native?</a:t>
            </a:r>
            <a:endParaRPr lang="en-US" sz="3600"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482459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US" sz="1800" dirty="0"/>
          </a:p>
          <a:p>
            <a:pPr marL="0" indent="0" algn="ctr">
              <a:buNone/>
            </a:pPr>
            <a:endParaRPr lang="en-US" sz="1800" dirty="0"/>
          </a:p>
          <a:p>
            <a:pPr marL="0" indent="0" algn="ctr">
              <a:buNone/>
            </a:pPr>
            <a:endParaRPr lang="en-US" sz="1800" dirty="0"/>
          </a:p>
          <a:p>
            <a:pPr marL="0" indent="0" algn="ctr">
              <a:buNone/>
            </a:pPr>
            <a:r>
              <a:rPr lang="en-US" sz="2000" dirty="0"/>
              <a:t>Cloud Native describes the patterns of high performing organizations delivering software faster, consistently and reliably at scale.</a:t>
            </a:r>
          </a:p>
        </p:txBody>
      </p:sp>
      <p:sp>
        <p:nvSpPr>
          <p:cNvPr id="3" name="Title 2"/>
          <p:cNvSpPr>
            <a:spLocks noGrp="1"/>
          </p:cNvSpPr>
          <p:nvPr>
            <p:ph type="title"/>
          </p:nvPr>
        </p:nvSpPr>
        <p:spPr/>
        <p:txBody>
          <a:bodyPr/>
          <a:lstStyle/>
          <a:p>
            <a:r>
              <a:rPr lang="en-US" dirty="0"/>
              <a:t>Cloud Native Architecture</a:t>
            </a:r>
          </a:p>
        </p:txBody>
      </p:sp>
      <p:sp>
        <p:nvSpPr>
          <p:cNvPr id="7" name="Speech Bubble: Oval 6"/>
          <p:cNvSpPr/>
          <p:nvPr/>
        </p:nvSpPr>
        <p:spPr>
          <a:xfrm>
            <a:off x="4788977" y="3122915"/>
            <a:ext cx="3665348" cy="1176599"/>
          </a:xfrm>
          <a:prstGeom prst="wedgeEllipseCallout">
            <a:avLst>
              <a:gd name="adj1" fmla="val -8651"/>
              <a:gd name="adj2" fmla="val -11655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Can you experiment with ideas, learn from mistakes and identify patterns that work</a:t>
            </a:r>
          </a:p>
          <a:p>
            <a:pPr algn="ctr"/>
            <a:endParaRPr lang="en-US" dirty="0"/>
          </a:p>
        </p:txBody>
      </p:sp>
      <p:sp>
        <p:nvSpPr>
          <p:cNvPr id="8" name="Speech Bubble: Oval 7"/>
          <p:cNvSpPr/>
          <p:nvPr/>
        </p:nvSpPr>
        <p:spPr>
          <a:xfrm>
            <a:off x="337101" y="3146154"/>
            <a:ext cx="4002423" cy="1084882"/>
          </a:xfrm>
          <a:prstGeom prst="wedgeEllipseCallout">
            <a:avLst>
              <a:gd name="adj1" fmla="val 31836"/>
              <a:gd name="adj2" fmla="val -12702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How quickly can you react to customer changes or the speed of your market?</a:t>
            </a:r>
          </a:p>
          <a:p>
            <a:pPr algn="ctr"/>
            <a:endParaRPr lang="en-US" dirty="0"/>
          </a:p>
        </p:txBody>
      </p:sp>
    </p:spTree>
    <p:extLst>
      <p:ext uri="{BB962C8B-B14F-4D97-AF65-F5344CB8AC3E}">
        <p14:creationId xmlns:p14="http://schemas.microsoft.com/office/powerpoint/2010/main" val="3617966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does it mean to be Cloud Native?</a:t>
            </a:r>
            <a:endParaRPr lang="en-US" dirty="0"/>
          </a:p>
        </p:txBody>
      </p:sp>
      <p:sp>
        <p:nvSpPr>
          <p:cNvPr id="4" name="Content Placeholder 3"/>
          <p:cNvSpPr>
            <a:spLocks noGrp="1"/>
          </p:cNvSpPr>
          <p:nvPr>
            <p:ph idx="1"/>
          </p:nvPr>
        </p:nvSpPr>
        <p:spPr>
          <a:xfrm>
            <a:off x="209227" y="640080"/>
            <a:ext cx="8756541" cy="3614206"/>
          </a:xfrm>
        </p:spPr>
        <p:txBody>
          <a:bodyPr/>
          <a:lstStyle/>
          <a:p>
            <a:endParaRPr lang="en-GB" dirty="0"/>
          </a:p>
          <a:p>
            <a:endParaRPr lang="en-GB" dirty="0"/>
          </a:p>
          <a:p>
            <a:r>
              <a:rPr lang="en-GB" dirty="0"/>
              <a:t>Clean contract with underlying OS to ensure maximum portability</a:t>
            </a:r>
          </a:p>
          <a:p>
            <a:r>
              <a:rPr lang="en-GB" dirty="0"/>
              <a:t>Scale elastically without significant changes to tooling, architecture or development practices</a:t>
            </a:r>
          </a:p>
          <a:p>
            <a:r>
              <a:rPr lang="en-GB" dirty="0"/>
              <a:t>Resilient to inevitable failures in the infrastructure and application</a:t>
            </a:r>
          </a:p>
          <a:p>
            <a:r>
              <a:rPr lang="en-GB" dirty="0"/>
              <a:t>Instrumented to provide both technical and business insight</a:t>
            </a:r>
          </a:p>
          <a:p>
            <a:r>
              <a:rPr lang="en-GB" dirty="0"/>
              <a:t>Utilize cloud services e.g. storage, queuing, caching, …</a:t>
            </a:r>
          </a:p>
          <a:p>
            <a:r>
              <a:rPr lang="en-GB" dirty="0"/>
              <a:t>Rapid and repeatable deployments to maximise agility</a:t>
            </a:r>
          </a:p>
          <a:p>
            <a:r>
              <a:rPr lang="en-GB" dirty="0"/>
              <a:t>Automated setup to minimize time and cost for new developers</a:t>
            </a:r>
          </a:p>
          <a:p>
            <a:endParaRPr lang="en-US" dirty="0"/>
          </a:p>
        </p:txBody>
      </p:sp>
    </p:spTree>
    <p:extLst>
      <p:ext uri="{BB962C8B-B14F-4D97-AF65-F5344CB8AC3E}">
        <p14:creationId xmlns:p14="http://schemas.microsoft.com/office/powerpoint/2010/main" val="2007677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Monolithic Application </a:t>
            </a:r>
            <a:r>
              <a:rPr lang="en-GB" dirty="0" err="1"/>
              <a:t>Architecure</a:t>
            </a:r>
            <a:endParaRPr lang="en-US" dirty="0"/>
          </a:p>
        </p:txBody>
      </p:sp>
      <p:pic>
        <p:nvPicPr>
          <p:cNvPr id="2" name="Content Placeholder 1"/>
          <p:cNvPicPr>
            <a:picLocks noGrp="1" noChangeAspect="1"/>
          </p:cNvPicPr>
          <p:nvPr>
            <p:ph idx="1"/>
          </p:nvPr>
        </p:nvPicPr>
        <p:blipFill>
          <a:blip r:embed="rId3"/>
          <a:stretch>
            <a:fillRect/>
          </a:stretch>
        </p:blipFill>
        <p:spPr>
          <a:xfrm>
            <a:off x="1000232" y="639763"/>
            <a:ext cx="6851436" cy="3992562"/>
          </a:xfrm>
          <a:prstGeom prst="rect">
            <a:avLst/>
          </a:prstGeom>
        </p:spPr>
      </p:pic>
    </p:spTree>
    <p:extLst>
      <p:ext uri="{BB962C8B-B14F-4D97-AF65-F5344CB8AC3E}">
        <p14:creationId xmlns:p14="http://schemas.microsoft.com/office/powerpoint/2010/main" val="26090224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263489" y="867905"/>
            <a:ext cx="8779772" cy="3507478"/>
          </a:xfrm>
          <a:prstGeom prst="rect">
            <a:avLst/>
          </a:prstGeom>
        </p:spPr>
      </p:pic>
      <p:sp>
        <p:nvSpPr>
          <p:cNvPr id="3" name="Title 2"/>
          <p:cNvSpPr>
            <a:spLocks noGrp="1"/>
          </p:cNvSpPr>
          <p:nvPr>
            <p:ph type="title"/>
          </p:nvPr>
        </p:nvSpPr>
        <p:spPr/>
        <p:txBody>
          <a:bodyPr/>
          <a:lstStyle/>
          <a:p>
            <a:r>
              <a:rPr lang="en-US" dirty="0"/>
              <a:t>Anatomy of Cloud Native Framework</a:t>
            </a:r>
          </a:p>
        </p:txBody>
      </p:sp>
    </p:spTree>
    <p:extLst>
      <p:ext uri="{BB962C8B-B14F-4D97-AF65-F5344CB8AC3E}">
        <p14:creationId xmlns:p14="http://schemas.microsoft.com/office/powerpoint/2010/main" val="42361057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GB" sz="2400" dirty="0"/>
          </a:p>
          <a:p>
            <a:pPr marL="0" indent="0" algn="ctr">
              <a:buNone/>
            </a:pPr>
            <a:endParaRPr lang="en-GB" sz="2400" dirty="0"/>
          </a:p>
          <a:p>
            <a:pPr marL="0" indent="0" algn="ctr">
              <a:buNone/>
            </a:pPr>
            <a:endParaRPr lang="en-GB" sz="2400" dirty="0"/>
          </a:p>
          <a:p>
            <a:pPr marL="0" indent="0" algn="ctr">
              <a:buNone/>
            </a:pPr>
            <a:r>
              <a:rPr lang="en-GB" sz="3600" dirty="0"/>
              <a:t>Developing &amp; Deploying Microservices?</a:t>
            </a:r>
            <a:endParaRPr lang="en-US" sz="3600"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630004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Reducing Operational Complexity</a:t>
            </a:r>
            <a:endParaRPr lang="en-US" dirty="0"/>
          </a:p>
        </p:txBody>
      </p:sp>
      <p:sp>
        <p:nvSpPr>
          <p:cNvPr id="4" name="Content Placeholder 3"/>
          <p:cNvSpPr>
            <a:spLocks noGrp="1"/>
          </p:cNvSpPr>
          <p:nvPr>
            <p:ph idx="1"/>
          </p:nvPr>
        </p:nvSpPr>
        <p:spPr>
          <a:xfrm>
            <a:off x="337102" y="563879"/>
            <a:ext cx="8178248" cy="4074796"/>
          </a:xfrm>
        </p:spPr>
        <p:txBody>
          <a:bodyPr/>
          <a:lstStyle/>
          <a:p>
            <a:r>
              <a:rPr lang="en-GB" sz="1800" dirty="0"/>
              <a:t>Platform-as-a-Service exists to remove the complexity of deploying applications – the PaaS provider also handles the complexity of managing and monitoring the infrastructure</a:t>
            </a:r>
          </a:p>
          <a:p>
            <a:r>
              <a:rPr lang="en-GB" sz="1800" dirty="0"/>
              <a:t>Cloud Foundry provides a consistent deployment mechanism regardless of programming language</a:t>
            </a:r>
          </a:p>
          <a:p>
            <a:r>
              <a:rPr lang="en-GB" sz="1800" dirty="0" err="1"/>
              <a:t>Buildpacks</a:t>
            </a:r>
            <a:r>
              <a:rPr lang="en-GB" sz="1800" dirty="0"/>
              <a:t> ensure that applications are kept up-to-date with new versions of the runtime and libraries</a:t>
            </a:r>
          </a:p>
          <a:p>
            <a:r>
              <a:rPr lang="en-GB" sz="1800" dirty="0"/>
              <a:t>Routing and load balancing handled by Cloud Foundry router </a:t>
            </a:r>
          </a:p>
          <a:p>
            <a:r>
              <a:rPr lang="en-GB" sz="1800" dirty="0"/>
              <a:t>Service dependencies are resolved at deployment time</a:t>
            </a:r>
          </a:p>
          <a:p>
            <a:r>
              <a:rPr lang="en-GB" sz="1800" dirty="0"/>
              <a:t>Repeatable deployment through IBM DevOps Services or CLI, Maven/</a:t>
            </a:r>
            <a:r>
              <a:rPr lang="en-GB" sz="1800" dirty="0" err="1"/>
              <a:t>Gradle</a:t>
            </a:r>
            <a:r>
              <a:rPr lang="en-GB" sz="1800" dirty="0"/>
              <a:t>/Travis/Jenkins plugins (you can even run Jenkins on Cloud Foundry!)</a:t>
            </a:r>
          </a:p>
          <a:p>
            <a:r>
              <a:rPr lang="en-GB" sz="1800" dirty="0"/>
              <a:t>Cloud Foundry V3 API to allow multiple processes per app</a:t>
            </a:r>
            <a:endParaRPr lang="en-US" sz="1800" dirty="0"/>
          </a:p>
        </p:txBody>
      </p:sp>
    </p:spTree>
    <p:extLst>
      <p:ext uri="{BB962C8B-B14F-4D97-AF65-F5344CB8AC3E}">
        <p14:creationId xmlns:p14="http://schemas.microsoft.com/office/powerpoint/2010/main" val="1137970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Service Discovery</a:t>
            </a:r>
            <a:endParaRPr lang="en-US" dirty="0"/>
          </a:p>
        </p:txBody>
      </p:sp>
      <p:sp>
        <p:nvSpPr>
          <p:cNvPr id="4" name="Content Placeholder 3"/>
          <p:cNvSpPr>
            <a:spLocks noGrp="1"/>
          </p:cNvSpPr>
          <p:nvPr>
            <p:ph idx="1"/>
          </p:nvPr>
        </p:nvSpPr>
        <p:spPr/>
        <p:txBody>
          <a:bodyPr/>
          <a:lstStyle/>
          <a:p>
            <a:r>
              <a:rPr lang="en-GB" sz="1800" dirty="0"/>
              <a:t>Within a Cloud Foundry environment, routes and the CF </a:t>
            </a:r>
            <a:br>
              <a:rPr lang="en-GB" sz="1800" dirty="0"/>
            </a:br>
            <a:r>
              <a:rPr lang="en-GB" sz="1800" dirty="0"/>
              <a:t>router provide all that is needed to locate a service instance</a:t>
            </a:r>
          </a:p>
          <a:p>
            <a:pPr lvl="1"/>
            <a:r>
              <a:rPr lang="en-GB" sz="1800" dirty="0"/>
              <a:t>Cloud Controller manages distribution and availability of application instances</a:t>
            </a:r>
          </a:p>
          <a:p>
            <a:pPr lvl="1"/>
            <a:r>
              <a:rPr lang="en-GB" sz="1800" dirty="0"/>
              <a:t>Blue-green deployments supported by binding multiple application versions to the same route</a:t>
            </a:r>
          </a:p>
          <a:p>
            <a:r>
              <a:rPr lang="en-GB" sz="1800" dirty="0" err="1"/>
              <a:t>cf</a:t>
            </a:r>
            <a:r>
              <a:rPr lang="en-GB" sz="1800" dirty="0"/>
              <a:t> cups (create user provided service) provides a convenient mechanism to inform one microservice of the route for a microservice on which it is dependent</a:t>
            </a:r>
          </a:p>
          <a:p>
            <a:r>
              <a:rPr lang="en-GB" sz="1800" dirty="0"/>
              <a:t>Where instances of a microservice are deployed to multiple Cloud Foundry environments, consider using a runtime registry e.g. Eureka or highly-available data store e.g. </a:t>
            </a:r>
            <a:r>
              <a:rPr lang="en-GB" sz="1800" dirty="0" err="1"/>
              <a:t>etcd</a:t>
            </a:r>
            <a:r>
              <a:rPr lang="en-GB" sz="1800" dirty="0"/>
              <a:t>, consul or Zookeeper</a:t>
            </a:r>
          </a:p>
          <a:p>
            <a:endParaRPr lang="en-US" dirty="0"/>
          </a:p>
        </p:txBody>
      </p:sp>
    </p:spTree>
    <p:extLst>
      <p:ext uri="{BB962C8B-B14F-4D97-AF65-F5344CB8AC3E}">
        <p14:creationId xmlns:p14="http://schemas.microsoft.com/office/powerpoint/2010/main" val="9576562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Communication Protocols</a:t>
            </a:r>
            <a:endParaRPr lang="en-US" dirty="0"/>
          </a:p>
        </p:txBody>
      </p:sp>
      <p:sp>
        <p:nvSpPr>
          <p:cNvPr id="4" name="Content Placeholder 3"/>
          <p:cNvSpPr>
            <a:spLocks noGrp="1"/>
          </p:cNvSpPr>
          <p:nvPr>
            <p:ph idx="1"/>
          </p:nvPr>
        </p:nvSpPr>
        <p:spPr/>
        <p:txBody>
          <a:bodyPr/>
          <a:lstStyle/>
          <a:p>
            <a:r>
              <a:rPr lang="en-GB" sz="1800" dirty="0"/>
              <a:t>Cloud Foundry currently only supports inbound HTTP</a:t>
            </a:r>
          </a:p>
          <a:p>
            <a:pPr lvl="1"/>
            <a:r>
              <a:rPr lang="en-GB" sz="1800" dirty="0"/>
              <a:t>Web sockets is an option in preference to long polling</a:t>
            </a:r>
          </a:p>
          <a:p>
            <a:pPr lvl="1"/>
            <a:r>
              <a:rPr lang="en-GB" sz="1800" dirty="0"/>
              <a:t>JSON may be the best fit for client facing services but consider other options such as Apache Thrift or Google Protocol Buffers where serialization efficiency is important</a:t>
            </a:r>
          </a:p>
          <a:p>
            <a:r>
              <a:rPr lang="en-GB" sz="1800" dirty="0"/>
              <a:t>Typically start with synchronous protocols and add asynchronous (e.g. via MQ Light) where needed to support the interaction style or performance goals</a:t>
            </a:r>
          </a:p>
          <a:p>
            <a:r>
              <a:rPr lang="en-GB" sz="1800" dirty="0"/>
              <a:t>Parallel invocation of downstream services may be required to ensure responsiveness is maintained</a:t>
            </a:r>
          </a:p>
          <a:p>
            <a:pPr lvl="1"/>
            <a:r>
              <a:rPr lang="en-GB" sz="1800" dirty="0"/>
              <a:t>Consider using a reactive programming model (e.g. </a:t>
            </a:r>
            <a:r>
              <a:rPr lang="en-GB" sz="1800" dirty="0" err="1"/>
              <a:t>RxJava</a:t>
            </a:r>
            <a:r>
              <a:rPr lang="en-GB" sz="1800" dirty="0"/>
              <a:t>) or Java 8’s </a:t>
            </a:r>
            <a:r>
              <a:rPr lang="en-GB" sz="1800" dirty="0" err="1"/>
              <a:t>CompletableFuture</a:t>
            </a:r>
            <a:endParaRPr lang="en-GB" sz="1800" dirty="0"/>
          </a:p>
          <a:p>
            <a:endParaRPr lang="en-US" dirty="0"/>
          </a:p>
        </p:txBody>
      </p:sp>
    </p:spTree>
    <p:extLst>
      <p:ext uri="{BB962C8B-B14F-4D97-AF65-F5344CB8AC3E}">
        <p14:creationId xmlns:p14="http://schemas.microsoft.com/office/powerpoint/2010/main" val="766130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Design for Failure</a:t>
            </a:r>
            <a:endParaRPr lang="en-US" dirty="0"/>
          </a:p>
        </p:txBody>
      </p:sp>
      <p:sp>
        <p:nvSpPr>
          <p:cNvPr id="4" name="Content Placeholder 3"/>
          <p:cNvSpPr>
            <a:spLocks noGrp="1"/>
          </p:cNvSpPr>
          <p:nvPr>
            <p:ph idx="1"/>
          </p:nvPr>
        </p:nvSpPr>
        <p:spPr/>
        <p:txBody>
          <a:bodyPr/>
          <a:lstStyle/>
          <a:p>
            <a:r>
              <a:rPr lang="en-GB" sz="1800" dirty="0"/>
              <a:t>Any service call could fail where failure could be anything from an immediate error code to never returning – need to handle that gracefully</a:t>
            </a:r>
          </a:p>
          <a:p>
            <a:r>
              <a:rPr lang="en-GB" sz="1800" dirty="0"/>
              <a:t>Emphasis on real-time monitoring of technical and business metrics</a:t>
            </a:r>
          </a:p>
          <a:p>
            <a:pPr lvl="1"/>
            <a:r>
              <a:rPr lang="en-GB" sz="1800" dirty="0"/>
              <a:t>Application monitoring through Monitoring and Analytics service or third-party service e.g. New Relic</a:t>
            </a:r>
          </a:p>
          <a:p>
            <a:pPr lvl="1"/>
            <a:r>
              <a:rPr lang="en-GB" sz="1800" dirty="0"/>
              <a:t>Gives insights which might not be uncovered in a monolithic application</a:t>
            </a:r>
          </a:p>
          <a:p>
            <a:r>
              <a:rPr lang="en-GB" sz="1800" dirty="0"/>
              <a:t>Implement patterns from ‘Release It!’ e.g. via Netflix </a:t>
            </a:r>
            <a:r>
              <a:rPr lang="en-GB" sz="1800" dirty="0" err="1"/>
              <a:t>Hystrix</a:t>
            </a:r>
            <a:endParaRPr lang="en-GB" sz="1800" dirty="0"/>
          </a:p>
          <a:p>
            <a:pPr lvl="1"/>
            <a:r>
              <a:rPr lang="en-GB" sz="1800" dirty="0"/>
              <a:t>Circuit Breaker – protect from downstream failures</a:t>
            </a:r>
          </a:p>
          <a:p>
            <a:pPr lvl="1"/>
            <a:r>
              <a:rPr lang="en-GB" sz="1800" dirty="0"/>
              <a:t>Bulkhead – limit resources that can be consumed</a:t>
            </a:r>
          </a:p>
          <a:p>
            <a:pPr lvl="1"/>
            <a:r>
              <a:rPr lang="en-GB" sz="1800" dirty="0"/>
              <a:t>Timeout</a:t>
            </a:r>
          </a:p>
          <a:p>
            <a:r>
              <a:rPr lang="en-GB" sz="1800" dirty="0"/>
              <a:t>Testing for failures: Simian Army</a:t>
            </a:r>
          </a:p>
        </p:txBody>
      </p:sp>
    </p:spTree>
    <p:extLst>
      <p:ext uri="{BB962C8B-B14F-4D97-AF65-F5344CB8AC3E}">
        <p14:creationId xmlns:p14="http://schemas.microsoft.com/office/powerpoint/2010/main" val="39093984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GB" sz="2400" dirty="0"/>
          </a:p>
          <a:p>
            <a:pPr marL="0" indent="0" algn="ctr">
              <a:buNone/>
            </a:pPr>
            <a:endParaRPr lang="en-GB" sz="2400" dirty="0"/>
          </a:p>
          <a:p>
            <a:pPr marL="0" indent="0" algn="ctr">
              <a:buNone/>
            </a:pPr>
            <a:endParaRPr lang="en-GB" sz="2400" dirty="0"/>
          </a:p>
        </p:txBody>
      </p:sp>
      <p:sp>
        <p:nvSpPr>
          <p:cNvPr id="3" name="Title 2"/>
          <p:cNvSpPr>
            <a:spLocks noGrp="1"/>
          </p:cNvSpPr>
          <p:nvPr>
            <p:ph type="title"/>
          </p:nvPr>
        </p:nvSpPr>
        <p:spPr/>
        <p:txBody>
          <a:bodyPr/>
          <a:lstStyle/>
          <a:p>
            <a:r>
              <a:rPr lang="en-US" dirty="0"/>
              <a:t>Pivotal Cloud Foundry</a:t>
            </a:r>
          </a:p>
        </p:txBody>
      </p:sp>
      <p:pic>
        <p:nvPicPr>
          <p:cNvPr id="5" name="Picture 4"/>
          <p:cNvPicPr>
            <a:picLocks noChangeAspect="1"/>
          </p:cNvPicPr>
          <p:nvPr/>
        </p:nvPicPr>
        <p:blipFill>
          <a:blip r:embed="rId2"/>
          <a:stretch>
            <a:fillRect/>
          </a:stretch>
        </p:blipFill>
        <p:spPr>
          <a:xfrm>
            <a:off x="337102" y="454301"/>
            <a:ext cx="8435423" cy="4217712"/>
          </a:xfrm>
          <a:prstGeom prst="rect">
            <a:avLst/>
          </a:prstGeom>
        </p:spPr>
      </p:pic>
    </p:spTree>
    <p:extLst>
      <p:ext uri="{BB962C8B-B14F-4D97-AF65-F5344CB8AC3E}">
        <p14:creationId xmlns:p14="http://schemas.microsoft.com/office/powerpoint/2010/main" val="28183904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Spring Boot</a:t>
            </a:r>
            <a:endParaRPr lang="en-US" dirty="0"/>
          </a:p>
        </p:txBody>
      </p:sp>
      <p:sp>
        <p:nvSpPr>
          <p:cNvPr id="4" name="Content Placeholder 3"/>
          <p:cNvSpPr>
            <a:spLocks noGrp="1"/>
          </p:cNvSpPr>
          <p:nvPr>
            <p:ph idx="1"/>
          </p:nvPr>
        </p:nvSpPr>
        <p:spPr/>
        <p:txBody>
          <a:bodyPr/>
          <a:lstStyle/>
          <a:p>
            <a:r>
              <a:rPr lang="en-US" dirty="0"/>
              <a:t>Spring Boot provides a quick way to create a Spring based application from dependency management to convention over configuration.</a:t>
            </a:r>
          </a:p>
          <a:p>
            <a:r>
              <a:rPr lang="en-US" dirty="0"/>
              <a:t>Key Features:</a:t>
            </a:r>
          </a:p>
          <a:p>
            <a:pPr lvl="1"/>
            <a:r>
              <a:rPr lang="en-US" sz="1400" dirty="0"/>
              <a:t>Stand-­alone Spring applications</a:t>
            </a:r>
          </a:p>
          <a:p>
            <a:pPr lvl="1"/>
            <a:r>
              <a:rPr lang="en-US" sz="1400" dirty="0"/>
              <a:t>No code generation/No XML Config</a:t>
            </a:r>
          </a:p>
          <a:p>
            <a:pPr lvl="1"/>
            <a:r>
              <a:rPr lang="en-US" sz="1400" dirty="0"/>
              <a:t>Automatic configuration by creating sensible defaults</a:t>
            </a:r>
          </a:p>
          <a:p>
            <a:pPr lvl="1"/>
            <a:r>
              <a:rPr lang="en-US" sz="1400" dirty="0"/>
              <a:t>Starter dependencies </a:t>
            </a:r>
          </a:p>
          <a:p>
            <a:pPr lvl="1"/>
            <a:r>
              <a:rPr lang="en-US" sz="1400" dirty="0"/>
              <a:t>Structure your code as you like</a:t>
            </a:r>
          </a:p>
          <a:p>
            <a:pPr lvl="1"/>
            <a:r>
              <a:rPr lang="en-US" sz="1400" dirty="0"/>
              <a:t>Supports Gradle and Maven</a:t>
            </a:r>
          </a:p>
          <a:p>
            <a:pPr lvl="1"/>
            <a:r>
              <a:rPr lang="en-US" sz="1400" dirty="0"/>
              <a:t>Common non-­functional requirements for a "real" application</a:t>
            </a:r>
          </a:p>
          <a:p>
            <a:pPr lvl="2"/>
            <a:r>
              <a:rPr lang="en-US" sz="1400" dirty="0"/>
              <a:t>embedded servers</a:t>
            </a:r>
          </a:p>
          <a:p>
            <a:pPr lvl="2"/>
            <a:r>
              <a:rPr lang="en-US" sz="1400" dirty="0"/>
              <a:t>security, metrics, health checks</a:t>
            </a:r>
          </a:p>
          <a:p>
            <a:pPr lvl="2"/>
            <a:r>
              <a:rPr lang="en-US" sz="1400" dirty="0"/>
              <a:t>externalized configuration</a:t>
            </a:r>
          </a:p>
          <a:p>
            <a:endParaRPr lang="en-GB" sz="1800" dirty="0"/>
          </a:p>
        </p:txBody>
      </p:sp>
    </p:spTree>
    <p:extLst>
      <p:ext uri="{BB962C8B-B14F-4D97-AF65-F5344CB8AC3E}">
        <p14:creationId xmlns:p14="http://schemas.microsoft.com/office/powerpoint/2010/main" val="15212963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Spring Cloud</a:t>
            </a:r>
            <a:endParaRPr lang="en-US" dirty="0"/>
          </a:p>
        </p:txBody>
      </p:sp>
      <p:sp>
        <p:nvSpPr>
          <p:cNvPr id="4" name="Content Placeholder 3"/>
          <p:cNvSpPr>
            <a:spLocks noGrp="1"/>
          </p:cNvSpPr>
          <p:nvPr>
            <p:ph idx="1"/>
          </p:nvPr>
        </p:nvSpPr>
        <p:spPr/>
        <p:txBody>
          <a:bodyPr/>
          <a:lstStyle/>
          <a:p>
            <a:r>
              <a:rPr lang="en-US" dirty="0"/>
              <a:t>Spring Cloud–an open-source library–makes it easy to develop JVM applications for the cloud. With it, applications can connect to services and discover information about the cloud environment easily in multiple clouds such as Cloud Foundry, AWS and Heroku.</a:t>
            </a:r>
          </a:p>
          <a:p>
            <a:r>
              <a:rPr lang="en-US" dirty="0"/>
              <a:t>Key Features:</a:t>
            </a:r>
          </a:p>
          <a:p>
            <a:pPr lvl="1"/>
            <a:r>
              <a:rPr lang="en-US" sz="1400" dirty="0"/>
              <a:t>Distributed/versioned configuration</a:t>
            </a:r>
          </a:p>
          <a:p>
            <a:pPr lvl="1"/>
            <a:r>
              <a:rPr lang="en-US" sz="1400" dirty="0"/>
              <a:t>Service registration and discovery</a:t>
            </a:r>
          </a:p>
          <a:p>
            <a:pPr lvl="1"/>
            <a:r>
              <a:rPr lang="en-US" sz="1400" dirty="0"/>
              <a:t>Routing</a:t>
            </a:r>
          </a:p>
          <a:p>
            <a:pPr lvl="1"/>
            <a:r>
              <a:rPr lang="en-US" sz="1400" dirty="0"/>
              <a:t>Service-to-service calls</a:t>
            </a:r>
          </a:p>
          <a:p>
            <a:pPr lvl="1"/>
            <a:r>
              <a:rPr lang="en-US" sz="1400" dirty="0"/>
              <a:t>Load balancing</a:t>
            </a:r>
          </a:p>
          <a:p>
            <a:pPr lvl="1"/>
            <a:r>
              <a:rPr lang="en-US" sz="1400" dirty="0"/>
              <a:t>Circuit Breakers</a:t>
            </a:r>
          </a:p>
          <a:p>
            <a:pPr lvl="1"/>
            <a:r>
              <a:rPr lang="en-US" sz="1400" dirty="0"/>
              <a:t>Global locks</a:t>
            </a:r>
          </a:p>
          <a:p>
            <a:pPr lvl="1"/>
            <a:r>
              <a:rPr lang="en-US" sz="1400" dirty="0"/>
              <a:t>Leadership election and cluster state</a:t>
            </a:r>
          </a:p>
          <a:p>
            <a:pPr lvl="1"/>
            <a:r>
              <a:rPr lang="en-US" sz="1400" dirty="0"/>
              <a:t>Distributed messaging</a:t>
            </a:r>
          </a:p>
          <a:p>
            <a:endParaRPr lang="en-GB" sz="1800" dirty="0"/>
          </a:p>
        </p:txBody>
      </p:sp>
    </p:spTree>
    <p:extLst>
      <p:ext uri="{BB962C8B-B14F-4D97-AF65-F5344CB8AC3E}">
        <p14:creationId xmlns:p14="http://schemas.microsoft.com/office/powerpoint/2010/main" val="3851390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GB" sz="2400" dirty="0"/>
          </a:p>
          <a:p>
            <a:pPr marL="0" indent="0" algn="ctr">
              <a:buNone/>
            </a:pPr>
            <a:endParaRPr lang="en-GB" sz="2400" dirty="0"/>
          </a:p>
          <a:p>
            <a:pPr marL="0" indent="0" algn="ctr">
              <a:buNone/>
            </a:pPr>
            <a:endParaRPr lang="en-GB" sz="2400" dirty="0"/>
          </a:p>
        </p:txBody>
      </p:sp>
      <p:sp>
        <p:nvSpPr>
          <p:cNvPr id="3" name="Title 2"/>
          <p:cNvSpPr>
            <a:spLocks noGrp="1"/>
          </p:cNvSpPr>
          <p:nvPr>
            <p:ph type="title"/>
          </p:nvPr>
        </p:nvSpPr>
        <p:spPr/>
        <p:txBody>
          <a:bodyPr/>
          <a:lstStyle/>
          <a:p>
            <a:r>
              <a:rPr lang="en-US" dirty="0"/>
              <a:t>Example: Distributed System (Minified)</a:t>
            </a:r>
          </a:p>
        </p:txBody>
      </p:sp>
      <p:pic>
        <p:nvPicPr>
          <p:cNvPr id="4" name="Picture 3"/>
          <p:cNvPicPr>
            <a:picLocks noChangeAspect="1"/>
          </p:cNvPicPr>
          <p:nvPr/>
        </p:nvPicPr>
        <p:blipFill>
          <a:blip r:embed="rId2"/>
          <a:stretch>
            <a:fillRect/>
          </a:stretch>
        </p:blipFill>
        <p:spPr>
          <a:xfrm>
            <a:off x="1810649" y="716183"/>
            <a:ext cx="5489053" cy="3840433"/>
          </a:xfrm>
          <a:prstGeom prst="rect">
            <a:avLst/>
          </a:prstGeom>
        </p:spPr>
      </p:pic>
    </p:spTree>
    <p:extLst>
      <p:ext uri="{BB962C8B-B14F-4D97-AF65-F5344CB8AC3E}">
        <p14:creationId xmlns:p14="http://schemas.microsoft.com/office/powerpoint/2010/main" val="324049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rgbClr val="2E93A1"/>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Monolithic</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p:txBody>
      </p:sp>
      <p:sp>
        <p:nvSpPr>
          <p:cNvPr id="6" name="Rectangle 5"/>
          <p:cNvSpPr/>
          <p:nvPr/>
        </p:nvSpPr>
        <p:spPr bwMode="auto">
          <a:xfrm>
            <a:off x="5943299" y="2048472"/>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dirty="0">
              <a:latin typeface="Arial" panose="020B0604020202020204" pitchFamily="34" charset="0"/>
              <a:ea typeface="SimSun" panose="02010600030101010101" pitchFamily="2" charset="-122"/>
            </a:endParaRPr>
          </a:p>
        </p:txBody>
      </p:sp>
    </p:spTree>
    <p:extLst>
      <p:ext uri="{BB962C8B-B14F-4D97-AF65-F5344CB8AC3E}">
        <p14:creationId xmlns:p14="http://schemas.microsoft.com/office/powerpoint/2010/main" val="4402146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GB" sz="2400" dirty="0"/>
          </a:p>
          <a:p>
            <a:pPr marL="0" indent="0" algn="ctr">
              <a:buNone/>
            </a:pPr>
            <a:endParaRPr lang="en-GB" sz="2400" dirty="0"/>
          </a:p>
          <a:p>
            <a:pPr marL="0" indent="0" algn="ctr">
              <a:buNone/>
            </a:pPr>
            <a:endParaRPr lang="en-GB" sz="2400" dirty="0"/>
          </a:p>
        </p:txBody>
      </p:sp>
      <p:sp>
        <p:nvSpPr>
          <p:cNvPr id="3" name="Title 2"/>
          <p:cNvSpPr>
            <a:spLocks noGrp="1"/>
          </p:cNvSpPr>
          <p:nvPr>
            <p:ph type="title"/>
          </p:nvPr>
        </p:nvSpPr>
        <p:spPr/>
        <p:txBody>
          <a:bodyPr/>
          <a:lstStyle/>
          <a:p>
            <a:r>
              <a:rPr lang="en-US" dirty="0"/>
              <a:t>Example: Spring Cloud Services + Netflix OSS</a:t>
            </a:r>
          </a:p>
        </p:txBody>
      </p:sp>
      <p:pic>
        <p:nvPicPr>
          <p:cNvPr id="5" name="Picture 4"/>
          <p:cNvPicPr>
            <a:picLocks noChangeAspect="1"/>
          </p:cNvPicPr>
          <p:nvPr/>
        </p:nvPicPr>
        <p:blipFill>
          <a:blip r:embed="rId2"/>
          <a:stretch>
            <a:fillRect/>
          </a:stretch>
        </p:blipFill>
        <p:spPr>
          <a:xfrm>
            <a:off x="1230914" y="825801"/>
            <a:ext cx="6390623" cy="3621198"/>
          </a:xfrm>
          <a:prstGeom prst="rect">
            <a:avLst/>
          </a:prstGeom>
        </p:spPr>
      </p:pic>
    </p:spTree>
    <p:extLst>
      <p:ext uri="{BB962C8B-B14F-4D97-AF65-F5344CB8AC3E}">
        <p14:creationId xmlns:p14="http://schemas.microsoft.com/office/powerpoint/2010/main" val="39601674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endParaRPr lang="en-GB" sz="2400" dirty="0"/>
          </a:p>
          <a:p>
            <a:pPr marL="0" indent="0" algn="ctr">
              <a:buNone/>
            </a:pPr>
            <a:endParaRPr lang="en-GB" sz="2400" dirty="0"/>
          </a:p>
          <a:p>
            <a:pPr marL="0" indent="0" algn="ctr">
              <a:buNone/>
            </a:pPr>
            <a:endParaRPr lang="en-GB" sz="2400" dirty="0"/>
          </a:p>
          <a:p>
            <a:pPr marL="0" indent="0" algn="ctr">
              <a:buNone/>
            </a:pPr>
            <a:r>
              <a:rPr lang="en-GB" sz="3600" dirty="0"/>
              <a:t>Questions?</a:t>
            </a:r>
            <a:endParaRPr lang="en-US" sz="3600"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173267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defRPr/>
            </a:pPr>
            <a:r>
              <a:rPr lang="en-GB" sz="1400" dirty="0"/>
              <a:t>Introduction to Microservices and Cloud Native Application Architecture by </a:t>
            </a:r>
            <a:r>
              <a:rPr lang="en-US" sz="1400" dirty="0"/>
              <a:t>David Currie, Senior Software Engineer (</a:t>
            </a:r>
            <a:r>
              <a:rPr lang="en-US" sz="1400" i="1" dirty="0"/>
              <a:t>david_currie@uk.ibm.com)</a:t>
            </a:r>
            <a:endParaRPr lang="en-GB" sz="1400" dirty="0"/>
          </a:p>
          <a:p>
            <a:r>
              <a:rPr lang="en-GB" sz="1400" dirty="0"/>
              <a:t>Pivotal Labs</a:t>
            </a:r>
          </a:p>
          <a:p>
            <a:r>
              <a:rPr lang="en-US" dirty="0"/>
              <a:t>Cloud Native Java Microservices by Kenny </a:t>
            </a:r>
            <a:r>
              <a:rPr lang="en-US" dirty="0" err="1"/>
              <a:t>Bastani</a:t>
            </a:r>
            <a:r>
              <a:rPr lang="en-US" dirty="0"/>
              <a:t>, Spring Developer Advocate</a:t>
            </a:r>
          </a:p>
          <a:p>
            <a:r>
              <a:rPr lang="en-US" sz="1400" dirty="0"/>
              <a:t>Presentation created by Muhammad Asif Tasleem, Software Engineer, </a:t>
            </a:r>
            <a:r>
              <a:rPr lang="en-US" sz="1400" dirty="0" err="1"/>
              <a:t>ProKarma</a:t>
            </a:r>
            <a:r>
              <a:rPr lang="en-US" sz="1400" dirty="0"/>
              <a:t> Inc</a:t>
            </a:r>
            <a:endParaRPr lang="en-GB" sz="1400" dirty="0"/>
          </a:p>
        </p:txBody>
      </p:sp>
      <p:sp>
        <p:nvSpPr>
          <p:cNvPr id="3" name="Title 2"/>
          <p:cNvSpPr>
            <a:spLocks noGrp="1"/>
          </p:cNvSpPr>
          <p:nvPr>
            <p:ph type="title"/>
          </p:nvPr>
        </p:nvSpPr>
        <p:spPr/>
        <p:txBody>
          <a:bodyPr/>
          <a:lstStyle/>
          <a:p>
            <a:r>
              <a:rPr lang="en-US" dirty="0"/>
              <a:t>Credits</a:t>
            </a:r>
          </a:p>
        </p:txBody>
      </p:sp>
    </p:spTree>
    <p:extLst>
      <p:ext uri="{BB962C8B-B14F-4D97-AF65-F5344CB8AC3E}">
        <p14:creationId xmlns:p14="http://schemas.microsoft.com/office/powerpoint/2010/main" val="33876151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Summary</a:t>
            </a:r>
          </a:p>
        </p:txBody>
      </p:sp>
      <p:sp>
        <p:nvSpPr>
          <p:cNvPr id="4" name="Content Placeholder 3"/>
          <p:cNvSpPr>
            <a:spLocks noGrp="1"/>
          </p:cNvSpPr>
          <p:nvPr>
            <p:ph idx="1"/>
          </p:nvPr>
        </p:nvSpPr>
        <p:spPr/>
        <p:txBody>
          <a:bodyPr/>
          <a:lstStyle/>
          <a:p>
            <a:r>
              <a:rPr lang="en-GB" sz="2400" dirty="0"/>
              <a:t>What does it mean to be Cloud Native?</a:t>
            </a:r>
          </a:p>
          <a:p>
            <a:r>
              <a:rPr lang="en-GB" sz="2400" dirty="0"/>
              <a:t>Twelve Factor Apps</a:t>
            </a:r>
          </a:p>
          <a:p>
            <a:r>
              <a:rPr lang="en-GB" sz="2400" dirty="0"/>
              <a:t>What are Microservices?</a:t>
            </a:r>
          </a:p>
          <a:p>
            <a:r>
              <a:rPr lang="en-GB" sz="2400" dirty="0"/>
              <a:t>Developing and Deploying Microservices</a:t>
            </a:r>
          </a:p>
          <a:p>
            <a:endParaRPr lang="en-US" dirty="0"/>
          </a:p>
        </p:txBody>
      </p:sp>
    </p:spTree>
    <p:extLst>
      <p:ext uri="{BB962C8B-B14F-4D97-AF65-F5344CB8AC3E}">
        <p14:creationId xmlns:p14="http://schemas.microsoft.com/office/powerpoint/2010/main" val="433605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rgbClr val="2E93A1"/>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Monolithic</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Modularity</a:t>
            </a:r>
          </a:p>
        </p:txBody>
      </p:sp>
      <p:sp>
        <p:nvSpPr>
          <p:cNvPr id="9" name="Rectangle 5"/>
          <p:cNvSpPr/>
          <p:nvPr/>
        </p:nvSpPr>
        <p:spPr bwMode="auto">
          <a:xfrm>
            <a:off x="5944345" y="2043803"/>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dirty="0">
              <a:latin typeface="Arial" panose="020B0604020202020204" pitchFamily="34" charset="0"/>
              <a:ea typeface="SimSun" panose="02010600030101010101" pitchFamily="2" charset="-122"/>
            </a:endParaRPr>
          </a:p>
        </p:txBody>
      </p:sp>
      <p:sp>
        <p:nvSpPr>
          <p:cNvPr id="10" name="5-Point Star 6"/>
          <p:cNvSpPr/>
          <p:nvPr/>
        </p:nvSpPr>
        <p:spPr bwMode="auto">
          <a:xfrm>
            <a:off x="6157798" y="2223058"/>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11" name="Donut 7"/>
          <p:cNvSpPr/>
          <p:nvPr/>
        </p:nvSpPr>
        <p:spPr bwMode="auto">
          <a:xfrm>
            <a:off x="6612742" y="2473805"/>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
        <p:nvSpPr>
          <p:cNvPr id="12" name="Regular Pentagon 8"/>
          <p:cNvSpPr/>
          <p:nvPr/>
        </p:nvSpPr>
        <p:spPr bwMode="auto">
          <a:xfrm>
            <a:off x="6194684" y="2709495"/>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spTree>
    <p:extLst>
      <p:ext uri="{BB962C8B-B14F-4D97-AF65-F5344CB8AC3E}">
        <p14:creationId xmlns:p14="http://schemas.microsoft.com/office/powerpoint/2010/main" val="2180655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p:txBody>
          <a:bodyPr/>
          <a:lstStyle/>
          <a:p>
            <a:endParaRPr lang="en-US" dirty="0"/>
          </a:p>
        </p:txBody>
      </p:sp>
      <p:sp>
        <p:nvSpPr>
          <p:cNvPr id="5" name="Rectangle 4"/>
          <p:cNvSpPr/>
          <p:nvPr/>
        </p:nvSpPr>
        <p:spPr bwMode="auto">
          <a:xfrm>
            <a:off x="352118" y="640079"/>
            <a:ext cx="4219882" cy="3992643"/>
          </a:xfrm>
          <a:prstGeom prst="rect">
            <a:avLst/>
          </a:prstGeom>
          <a:solidFill>
            <a:srgbClr val="2E93A1"/>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Monolithic</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Scaling</a:t>
            </a:r>
          </a:p>
        </p:txBody>
      </p:sp>
      <p:sp>
        <p:nvSpPr>
          <p:cNvPr id="7" name="Rounded Rectangle 2"/>
          <p:cNvSpPr/>
          <p:nvPr/>
        </p:nvSpPr>
        <p:spPr bwMode="auto">
          <a:xfrm>
            <a:off x="5239793" y="1579065"/>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8" name="Group 7"/>
          <p:cNvGrpSpPr/>
          <p:nvPr/>
        </p:nvGrpSpPr>
        <p:grpSpPr>
          <a:xfrm>
            <a:off x="5415137" y="1701164"/>
            <a:ext cx="894157" cy="872570"/>
            <a:chOff x="5868143" y="1988002"/>
            <a:chExt cx="1200751" cy="1171759"/>
          </a:xfrm>
        </p:grpSpPr>
        <p:sp>
          <p:nvSpPr>
            <p:cNvPr id="9" name="Rectangle 5"/>
            <p:cNvSpPr/>
            <p:nvPr/>
          </p:nvSpPr>
          <p:spPr bwMode="auto">
            <a:xfrm>
              <a:off x="5868143" y="1988002"/>
              <a:ext cx="1200751" cy="1171759"/>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0" name="5-Point Star 6"/>
            <p:cNvSpPr/>
            <p:nvPr/>
          </p:nvSpPr>
          <p:spPr bwMode="auto">
            <a:xfrm>
              <a:off x="6081595" y="2167258"/>
              <a:ext cx="360040" cy="36003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1" name="Donut 7"/>
            <p:cNvSpPr/>
            <p:nvPr/>
          </p:nvSpPr>
          <p:spPr bwMode="auto">
            <a:xfrm>
              <a:off x="6536539" y="2418005"/>
              <a:ext cx="387048" cy="387047"/>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2" name="Regular Pentagon 8"/>
            <p:cNvSpPr/>
            <p:nvPr/>
          </p:nvSpPr>
          <p:spPr bwMode="auto">
            <a:xfrm>
              <a:off x="6118483" y="2653697"/>
              <a:ext cx="312002" cy="297144"/>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13" name="Group 12"/>
          <p:cNvGrpSpPr/>
          <p:nvPr/>
        </p:nvGrpSpPr>
        <p:grpSpPr>
          <a:xfrm>
            <a:off x="6666292" y="1598252"/>
            <a:ext cx="1251153" cy="1134457"/>
            <a:chOff x="6847941" y="1352558"/>
            <a:chExt cx="1251153" cy="1134457"/>
          </a:xfrm>
        </p:grpSpPr>
        <p:sp>
          <p:nvSpPr>
            <p:cNvPr id="14" name="Rounded Rectangle 2"/>
            <p:cNvSpPr/>
            <p:nvPr/>
          </p:nvSpPr>
          <p:spPr bwMode="auto">
            <a:xfrm>
              <a:off x="6847941" y="13525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15" name="Group 14"/>
            <p:cNvGrpSpPr/>
            <p:nvPr/>
          </p:nvGrpSpPr>
          <p:grpSpPr>
            <a:xfrm>
              <a:off x="7022926" y="1455470"/>
              <a:ext cx="894157" cy="872570"/>
              <a:chOff x="5868144" y="1988006"/>
              <a:chExt cx="1200751" cy="1171762"/>
            </a:xfrm>
          </p:grpSpPr>
          <p:sp>
            <p:nvSpPr>
              <p:cNvPr id="16"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7" name="5-Point Star 16"/>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8" name="Donut 17"/>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9" name="Regular Pentagon 18"/>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20" name="Group 19"/>
          <p:cNvGrpSpPr/>
          <p:nvPr/>
        </p:nvGrpSpPr>
        <p:grpSpPr>
          <a:xfrm>
            <a:off x="6654195" y="2846720"/>
            <a:ext cx="1251153" cy="1134457"/>
            <a:chOff x="6835844" y="2601026"/>
            <a:chExt cx="1251153" cy="1134457"/>
          </a:xfrm>
        </p:grpSpPr>
        <p:sp>
          <p:nvSpPr>
            <p:cNvPr id="21" name="Rounded Rectangle 2"/>
            <p:cNvSpPr/>
            <p:nvPr/>
          </p:nvSpPr>
          <p:spPr bwMode="auto">
            <a:xfrm>
              <a:off x="6835844" y="2601026"/>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2" name="Group 21"/>
            <p:cNvGrpSpPr/>
            <p:nvPr/>
          </p:nvGrpSpPr>
          <p:grpSpPr>
            <a:xfrm>
              <a:off x="7020172" y="2731970"/>
              <a:ext cx="894157" cy="872570"/>
              <a:chOff x="5868144" y="1988006"/>
              <a:chExt cx="1200751" cy="1171762"/>
            </a:xfrm>
          </p:grpSpPr>
          <p:sp>
            <p:nvSpPr>
              <p:cNvPr id="23"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4" name="5-Point Star 1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5" name="Donut 1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6" name="Regular Pentagon 1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27" name="Group 26"/>
          <p:cNvGrpSpPr/>
          <p:nvPr/>
        </p:nvGrpSpPr>
        <p:grpSpPr>
          <a:xfrm>
            <a:off x="5230592" y="2874752"/>
            <a:ext cx="1251153" cy="1134457"/>
            <a:chOff x="5412241" y="2629058"/>
            <a:chExt cx="1251153" cy="1134457"/>
          </a:xfrm>
        </p:grpSpPr>
        <p:sp>
          <p:nvSpPr>
            <p:cNvPr id="28" name="Rounded Rectangle 2"/>
            <p:cNvSpPr/>
            <p:nvPr/>
          </p:nvSpPr>
          <p:spPr bwMode="auto">
            <a:xfrm>
              <a:off x="5412241" y="26290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9" name="Group 28"/>
            <p:cNvGrpSpPr/>
            <p:nvPr/>
          </p:nvGrpSpPr>
          <p:grpSpPr>
            <a:xfrm>
              <a:off x="5596788" y="2731970"/>
              <a:ext cx="894157" cy="872570"/>
              <a:chOff x="5868144" y="1988006"/>
              <a:chExt cx="1200751" cy="1171762"/>
            </a:xfrm>
          </p:grpSpPr>
          <p:sp>
            <p:nvSpPr>
              <p:cNvPr id="30"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1" name="5-Point Star 2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2" name="Donut 2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3" name="Regular Pentagon 2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spTree>
    <p:extLst>
      <p:ext uri="{BB962C8B-B14F-4D97-AF65-F5344CB8AC3E}">
        <p14:creationId xmlns:p14="http://schemas.microsoft.com/office/powerpoint/2010/main" val="352862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a:xfrm>
            <a:off x="337102" y="640079"/>
            <a:ext cx="8178248" cy="3992643"/>
          </a:xfrm>
        </p:spPr>
        <p:txBody>
          <a:bodyPr/>
          <a:lstStyle/>
          <a:p>
            <a:endParaRPr lang="en-US" dirty="0"/>
          </a:p>
        </p:txBody>
      </p:sp>
      <p:sp>
        <p:nvSpPr>
          <p:cNvPr id="5" name="Rectangle 4"/>
          <p:cNvSpPr/>
          <p:nvPr/>
        </p:nvSpPr>
        <p:spPr bwMode="auto">
          <a:xfrm>
            <a:off x="352118" y="640079"/>
            <a:ext cx="4219882" cy="3992643"/>
          </a:xfrm>
          <a:prstGeom prst="rect">
            <a:avLst/>
          </a:prstGeom>
          <a:solidFill>
            <a:srgbClr val="2E93A1"/>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Monolithic</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Failing</a:t>
            </a:r>
          </a:p>
        </p:txBody>
      </p:sp>
      <p:sp>
        <p:nvSpPr>
          <p:cNvPr id="7" name="Rounded Rectangle 2"/>
          <p:cNvSpPr/>
          <p:nvPr/>
        </p:nvSpPr>
        <p:spPr bwMode="auto">
          <a:xfrm>
            <a:off x="5243354" y="1579065"/>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8" name="Group 7"/>
          <p:cNvGrpSpPr/>
          <p:nvPr/>
        </p:nvGrpSpPr>
        <p:grpSpPr>
          <a:xfrm>
            <a:off x="5418698" y="1701164"/>
            <a:ext cx="894157" cy="872570"/>
            <a:chOff x="5868143" y="1988002"/>
            <a:chExt cx="1200751" cy="1171759"/>
          </a:xfrm>
        </p:grpSpPr>
        <p:sp>
          <p:nvSpPr>
            <p:cNvPr id="9" name="Rectangle 5"/>
            <p:cNvSpPr/>
            <p:nvPr/>
          </p:nvSpPr>
          <p:spPr bwMode="auto">
            <a:xfrm>
              <a:off x="5868143" y="1988002"/>
              <a:ext cx="1200751" cy="1171759"/>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0" name="5-Point Star 6"/>
            <p:cNvSpPr/>
            <p:nvPr/>
          </p:nvSpPr>
          <p:spPr bwMode="auto">
            <a:xfrm>
              <a:off x="6081595" y="2167258"/>
              <a:ext cx="360040" cy="36003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1" name="Donut 7"/>
            <p:cNvSpPr/>
            <p:nvPr/>
          </p:nvSpPr>
          <p:spPr bwMode="auto">
            <a:xfrm>
              <a:off x="6536539" y="2418005"/>
              <a:ext cx="387048" cy="387047"/>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2" name="Regular Pentagon 8"/>
            <p:cNvSpPr/>
            <p:nvPr/>
          </p:nvSpPr>
          <p:spPr bwMode="auto">
            <a:xfrm>
              <a:off x="6118483" y="2653697"/>
              <a:ext cx="312002" cy="297144"/>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13" name="Group 12"/>
          <p:cNvGrpSpPr/>
          <p:nvPr/>
        </p:nvGrpSpPr>
        <p:grpSpPr>
          <a:xfrm>
            <a:off x="5234153" y="1598252"/>
            <a:ext cx="2686853" cy="2410957"/>
            <a:chOff x="5412241" y="1352558"/>
            <a:chExt cx="2686853" cy="2410957"/>
          </a:xfrm>
        </p:grpSpPr>
        <p:grpSp>
          <p:nvGrpSpPr>
            <p:cNvPr id="14" name="Group 13"/>
            <p:cNvGrpSpPr/>
            <p:nvPr/>
          </p:nvGrpSpPr>
          <p:grpSpPr>
            <a:xfrm>
              <a:off x="6847941" y="1352558"/>
              <a:ext cx="1251153" cy="1134457"/>
              <a:chOff x="6847941" y="1352558"/>
              <a:chExt cx="1251153" cy="1134457"/>
            </a:xfrm>
          </p:grpSpPr>
          <p:sp>
            <p:nvSpPr>
              <p:cNvPr id="30" name="Rounded Rectangle 2"/>
              <p:cNvSpPr/>
              <p:nvPr/>
            </p:nvSpPr>
            <p:spPr bwMode="auto">
              <a:xfrm>
                <a:off x="6847941" y="13525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31" name="Group 30"/>
              <p:cNvGrpSpPr/>
              <p:nvPr/>
            </p:nvGrpSpPr>
            <p:grpSpPr>
              <a:xfrm>
                <a:off x="7022926" y="1455470"/>
                <a:ext cx="894157" cy="872570"/>
                <a:chOff x="5868144" y="1988006"/>
                <a:chExt cx="1200751" cy="1171762"/>
              </a:xfrm>
            </p:grpSpPr>
            <p:sp>
              <p:nvSpPr>
                <p:cNvPr id="32"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3" name="5-Point Star 16"/>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4" name="Donut 17"/>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5" name="Regular Pentagon 18"/>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15" name="Group 14"/>
            <p:cNvGrpSpPr/>
            <p:nvPr/>
          </p:nvGrpSpPr>
          <p:grpSpPr>
            <a:xfrm>
              <a:off x="5412241" y="2601026"/>
              <a:ext cx="2674756" cy="1162489"/>
              <a:chOff x="5412241" y="2601026"/>
              <a:chExt cx="2674756" cy="1162489"/>
            </a:xfrm>
          </p:grpSpPr>
          <p:grpSp>
            <p:nvGrpSpPr>
              <p:cNvPr id="16" name="Group 15"/>
              <p:cNvGrpSpPr/>
              <p:nvPr/>
            </p:nvGrpSpPr>
            <p:grpSpPr>
              <a:xfrm>
                <a:off x="6835844" y="2601026"/>
                <a:ext cx="1251153" cy="1134457"/>
                <a:chOff x="6835844" y="2601026"/>
                <a:chExt cx="1251153" cy="1134457"/>
              </a:xfrm>
            </p:grpSpPr>
            <p:sp>
              <p:nvSpPr>
                <p:cNvPr id="24" name="Rounded Rectangle 2"/>
                <p:cNvSpPr/>
                <p:nvPr/>
              </p:nvSpPr>
              <p:spPr bwMode="auto">
                <a:xfrm>
                  <a:off x="6835844" y="2601026"/>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5" name="Group 24"/>
                <p:cNvGrpSpPr/>
                <p:nvPr/>
              </p:nvGrpSpPr>
              <p:grpSpPr>
                <a:xfrm>
                  <a:off x="7020172" y="2731970"/>
                  <a:ext cx="894157" cy="872570"/>
                  <a:chOff x="5868144" y="1988006"/>
                  <a:chExt cx="1200751" cy="1171762"/>
                </a:xfrm>
              </p:grpSpPr>
              <p:sp>
                <p:nvSpPr>
                  <p:cNvPr id="26"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7" name="5-Point Star 1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8" name="Donut 1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9" name="Regular Pentagon 1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17" name="Group 16"/>
              <p:cNvGrpSpPr/>
              <p:nvPr/>
            </p:nvGrpSpPr>
            <p:grpSpPr>
              <a:xfrm>
                <a:off x="5412241" y="2629058"/>
                <a:ext cx="1251153" cy="1134457"/>
                <a:chOff x="5412241" y="2629058"/>
                <a:chExt cx="1251153" cy="1134457"/>
              </a:xfrm>
            </p:grpSpPr>
            <p:sp>
              <p:nvSpPr>
                <p:cNvPr id="18" name="Rounded Rectangle 2"/>
                <p:cNvSpPr/>
                <p:nvPr/>
              </p:nvSpPr>
              <p:spPr bwMode="auto">
                <a:xfrm>
                  <a:off x="5412241" y="26290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19" name="Group 18"/>
                <p:cNvGrpSpPr/>
                <p:nvPr/>
              </p:nvGrpSpPr>
              <p:grpSpPr>
                <a:xfrm>
                  <a:off x="5596788" y="2731970"/>
                  <a:ext cx="894157" cy="872570"/>
                  <a:chOff x="5868144" y="1988006"/>
                  <a:chExt cx="1200751" cy="1171762"/>
                </a:xfrm>
              </p:grpSpPr>
              <p:sp>
                <p:nvSpPr>
                  <p:cNvPr id="20"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1" name="5-Point Star 2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2" name="Donut 2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3" name="Regular Pentagon 2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grpSp>
      <p:sp>
        <p:nvSpPr>
          <p:cNvPr id="36" name="TextBox 35"/>
          <p:cNvSpPr txBox="1"/>
          <p:nvPr/>
        </p:nvSpPr>
        <p:spPr>
          <a:xfrm>
            <a:off x="5730098" y="1651739"/>
            <a:ext cx="673582" cy="1015663"/>
          </a:xfrm>
          <a:prstGeom prst="rect">
            <a:avLst/>
          </a:prstGeom>
          <a:noFill/>
        </p:spPr>
        <p:txBody>
          <a:bodyPr wrap="none" rtlCol="0">
            <a:spAutoFit/>
          </a:bodyPr>
          <a:lstStyle/>
          <a:p>
            <a:r>
              <a:rPr lang="en-GB" sz="6000" dirty="0">
                <a:solidFill>
                  <a:srgbClr val="FF0000"/>
                </a:solidFill>
                <a:sym typeface="Wingdings" panose="05000000000000000000" pitchFamily="2" charset="2"/>
              </a:rPr>
              <a:t></a:t>
            </a:r>
            <a:endParaRPr lang="en-GB" sz="6000" dirty="0">
              <a:solidFill>
                <a:srgbClr val="FF0000"/>
              </a:solidFill>
            </a:endParaRPr>
          </a:p>
        </p:txBody>
      </p:sp>
    </p:spTree>
    <p:extLst>
      <p:ext uri="{BB962C8B-B14F-4D97-AF65-F5344CB8AC3E}">
        <p14:creationId xmlns:p14="http://schemas.microsoft.com/office/powerpoint/2010/main" val="725167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What are Microservices?</a:t>
            </a:r>
            <a:endParaRPr lang="en-US" dirty="0"/>
          </a:p>
        </p:txBody>
      </p:sp>
      <p:sp>
        <p:nvSpPr>
          <p:cNvPr id="4" name="Content Placeholder 3"/>
          <p:cNvSpPr>
            <a:spLocks noGrp="1"/>
          </p:cNvSpPr>
          <p:nvPr>
            <p:ph idx="1"/>
          </p:nvPr>
        </p:nvSpPr>
        <p:spPr>
          <a:xfrm>
            <a:off x="337102" y="640079"/>
            <a:ext cx="8178248" cy="3992643"/>
          </a:xfrm>
        </p:spPr>
        <p:txBody>
          <a:bodyPr/>
          <a:lstStyle/>
          <a:p>
            <a:endParaRPr lang="en-US" dirty="0"/>
          </a:p>
        </p:txBody>
      </p:sp>
      <p:sp>
        <p:nvSpPr>
          <p:cNvPr id="5" name="Rectangle 4"/>
          <p:cNvSpPr/>
          <p:nvPr/>
        </p:nvSpPr>
        <p:spPr bwMode="auto">
          <a:xfrm>
            <a:off x="352118" y="640079"/>
            <a:ext cx="4219882" cy="3992643"/>
          </a:xfrm>
          <a:prstGeom prst="rect">
            <a:avLst/>
          </a:prstGeom>
          <a:solidFill>
            <a:srgbClr val="2E93A1"/>
          </a:solidFill>
          <a:ln w="9525" cap="flat" cmpd="sng" algn="ctr">
            <a:solidFill>
              <a:schemeClr val="bg1"/>
            </a:solidFill>
            <a:prstDash val="solid"/>
            <a:round/>
            <a:headEnd type="none" w="med" len="med"/>
            <a:tailEnd type="none" w="med" len="med"/>
          </a:ln>
          <a:effectLst>
            <a:softEdge rad="12700"/>
          </a:effectLst>
          <a:scene3d>
            <a:camera prst="orthographicFront"/>
            <a:lightRig rig="threePt" dir="t"/>
          </a:scene3d>
          <a:sp3d prstMaterial="matte"/>
          <a:extLst/>
        </p:spPr>
        <p:txBody>
          <a:bodyPr vert="horz" wrap="square" lIns="91440" tIns="45720" rIns="91440" bIns="45720" numCol="1" rtlCol="0" anchor="ctr" anchorCtr="0" compatLnSpc="1">
            <a:prstTxWarp prst="textNoShape">
              <a:avLst/>
            </a:prstTxWarp>
          </a:bodyPr>
          <a:lstStyle/>
          <a:p>
            <a:pPr algn="ctr"/>
            <a:r>
              <a:rPr lang="en-GB" sz="3600" dirty="0">
                <a:solidFill>
                  <a:schemeClr val="bg1"/>
                </a:solidFill>
                <a:latin typeface="Arial Rounded MT Bold" panose="020F0704030504030204" pitchFamily="34" charset="0"/>
              </a:rPr>
              <a:t>Monolithic</a:t>
            </a:r>
            <a:br>
              <a:rPr lang="en-GB" sz="3600" dirty="0">
                <a:solidFill>
                  <a:schemeClr val="bg1"/>
                </a:solidFill>
                <a:latin typeface="Arial Rounded MT Bold" panose="020F0704030504030204" pitchFamily="34" charset="0"/>
              </a:rPr>
            </a:br>
            <a:r>
              <a:rPr lang="en-GB" sz="3600" dirty="0">
                <a:solidFill>
                  <a:schemeClr val="bg1"/>
                </a:solidFill>
                <a:latin typeface="Arial Rounded MT Bold" panose="020F0704030504030204" pitchFamily="34" charset="0"/>
              </a:rPr>
              <a:t>Application</a:t>
            </a:r>
          </a:p>
          <a:p>
            <a:pPr algn="ctr"/>
            <a:r>
              <a:rPr lang="en-GB" sz="3600" dirty="0">
                <a:solidFill>
                  <a:srgbClr val="FFFF00"/>
                </a:solidFill>
                <a:latin typeface="Arial Rounded MT Bold" panose="020F0704030504030204" pitchFamily="34" charset="0"/>
              </a:rPr>
              <a:t>Failing</a:t>
            </a:r>
          </a:p>
        </p:txBody>
      </p:sp>
      <p:sp>
        <p:nvSpPr>
          <p:cNvPr id="7" name="Rounded Rectangle 2"/>
          <p:cNvSpPr/>
          <p:nvPr/>
        </p:nvSpPr>
        <p:spPr bwMode="auto">
          <a:xfrm>
            <a:off x="5243354" y="1579065"/>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8" name="Group 7"/>
          <p:cNvGrpSpPr/>
          <p:nvPr/>
        </p:nvGrpSpPr>
        <p:grpSpPr>
          <a:xfrm>
            <a:off x="5418698" y="1701164"/>
            <a:ext cx="894157" cy="872570"/>
            <a:chOff x="5868143" y="1988002"/>
            <a:chExt cx="1200751" cy="1171759"/>
          </a:xfrm>
        </p:grpSpPr>
        <p:sp>
          <p:nvSpPr>
            <p:cNvPr id="9" name="Rectangle 5"/>
            <p:cNvSpPr/>
            <p:nvPr/>
          </p:nvSpPr>
          <p:spPr bwMode="auto">
            <a:xfrm>
              <a:off x="5868143" y="1988002"/>
              <a:ext cx="1200751" cy="1171759"/>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10" name="5-Point Star 6"/>
            <p:cNvSpPr/>
            <p:nvPr/>
          </p:nvSpPr>
          <p:spPr bwMode="auto">
            <a:xfrm>
              <a:off x="6081595" y="2167258"/>
              <a:ext cx="360040" cy="360039"/>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1" name="Donut 7"/>
            <p:cNvSpPr/>
            <p:nvPr/>
          </p:nvSpPr>
          <p:spPr bwMode="auto">
            <a:xfrm>
              <a:off x="6536539" y="2418005"/>
              <a:ext cx="387048" cy="387047"/>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12" name="Regular Pentagon 8"/>
            <p:cNvSpPr/>
            <p:nvPr/>
          </p:nvSpPr>
          <p:spPr bwMode="auto">
            <a:xfrm>
              <a:off x="6118483" y="2653697"/>
              <a:ext cx="312002" cy="297144"/>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nvGrpSpPr>
          <p:cNvPr id="13" name="Group 12"/>
          <p:cNvGrpSpPr/>
          <p:nvPr/>
        </p:nvGrpSpPr>
        <p:grpSpPr>
          <a:xfrm>
            <a:off x="5234153" y="1598252"/>
            <a:ext cx="2686853" cy="2410957"/>
            <a:chOff x="5412241" y="1352558"/>
            <a:chExt cx="2686853" cy="2410957"/>
          </a:xfrm>
        </p:grpSpPr>
        <p:grpSp>
          <p:nvGrpSpPr>
            <p:cNvPr id="14" name="Group 13"/>
            <p:cNvGrpSpPr/>
            <p:nvPr/>
          </p:nvGrpSpPr>
          <p:grpSpPr>
            <a:xfrm>
              <a:off x="6847941" y="1352558"/>
              <a:ext cx="1251153" cy="1134457"/>
              <a:chOff x="6847941" y="1352558"/>
              <a:chExt cx="1251153" cy="1134457"/>
            </a:xfrm>
          </p:grpSpPr>
          <p:sp>
            <p:nvSpPr>
              <p:cNvPr id="30" name="Rounded Rectangle 2"/>
              <p:cNvSpPr/>
              <p:nvPr/>
            </p:nvSpPr>
            <p:spPr bwMode="auto">
              <a:xfrm>
                <a:off x="6847941" y="13525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31" name="Group 30"/>
              <p:cNvGrpSpPr/>
              <p:nvPr/>
            </p:nvGrpSpPr>
            <p:grpSpPr>
              <a:xfrm>
                <a:off x="7022926" y="1455470"/>
                <a:ext cx="894157" cy="872570"/>
                <a:chOff x="5868144" y="1988006"/>
                <a:chExt cx="1200751" cy="1171762"/>
              </a:xfrm>
            </p:grpSpPr>
            <p:sp>
              <p:nvSpPr>
                <p:cNvPr id="32"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33" name="5-Point Star 16"/>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4" name="Donut 17"/>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35" name="Regular Pentagon 18"/>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15" name="Group 14"/>
            <p:cNvGrpSpPr/>
            <p:nvPr/>
          </p:nvGrpSpPr>
          <p:grpSpPr>
            <a:xfrm>
              <a:off x="5412241" y="2601026"/>
              <a:ext cx="2674756" cy="1162489"/>
              <a:chOff x="5412241" y="2601026"/>
              <a:chExt cx="2674756" cy="1162489"/>
            </a:xfrm>
          </p:grpSpPr>
          <p:grpSp>
            <p:nvGrpSpPr>
              <p:cNvPr id="16" name="Group 15"/>
              <p:cNvGrpSpPr/>
              <p:nvPr/>
            </p:nvGrpSpPr>
            <p:grpSpPr>
              <a:xfrm>
                <a:off x="6835844" y="2601026"/>
                <a:ext cx="1251153" cy="1134457"/>
                <a:chOff x="6835844" y="2601026"/>
                <a:chExt cx="1251153" cy="1134457"/>
              </a:xfrm>
            </p:grpSpPr>
            <p:sp>
              <p:nvSpPr>
                <p:cNvPr id="24" name="Rounded Rectangle 2"/>
                <p:cNvSpPr/>
                <p:nvPr/>
              </p:nvSpPr>
              <p:spPr bwMode="auto">
                <a:xfrm>
                  <a:off x="6835844" y="2601026"/>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25" name="Group 24"/>
                <p:cNvGrpSpPr/>
                <p:nvPr/>
              </p:nvGrpSpPr>
              <p:grpSpPr>
                <a:xfrm>
                  <a:off x="7020172" y="2731970"/>
                  <a:ext cx="894157" cy="872570"/>
                  <a:chOff x="5868144" y="1988006"/>
                  <a:chExt cx="1200751" cy="1171762"/>
                </a:xfrm>
              </p:grpSpPr>
              <p:sp>
                <p:nvSpPr>
                  <p:cNvPr id="26"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7" name="5-Point Star 1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8" name="Donut 1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9" name="Regular Pentagon 1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nvGrpSpPr>
              <p:cNvPr id="17" name="Group 16"/>
              <p:cNvGrpSpPr/>
              <p:nvPr/>
            </p:nvGrpSpPr>
            <p:grpSpPr>
              <a:xfrm>
                <a:off x="5412241" y="2629058"/>
                <a:ext cx="1251153" cy="1134457"/>
                <a:chOff x="5412241" y="2629058"/>
                <a:chExt cx="1251153" cy="1134457"/>
              </a:xfrm>
            </p:grpSpPr>
            <p:sp>
              <p:nvSpPr>
                <p:cNvPr id="18" name="Rounded Rectangle 2"/>
                <p:cNvSpPr/>
                <p:nvPr/>
              </p:nvSpPr>
              <p:spPr bwMode="auto">
                <a:xfrm>
                  <a:off x="5412241" y="2629058"/>
                  <a:ext cx="1251153" cy="1134457"/>
                </a:xfrm>
                <a:custGeom>
                  <a:avLst/>
                  <a:gdLst>
                    <a:gd name="connsiteX0" fmla="*/ 0 w 1294696"/>
                    <a:gd name="connsiteY0" fmla="*/ 183274 h 1099623"/>
                    <a:gd name="connsiteX1" fmla="*/ 183274 w 1294696"/>
                    <a:gd name="connsiteY1" fmla="*/ 0 h 1099623"/>
                    <a:gd name="connsiteX2" fmla="*/ 1111422 w 1294696"/>
                    <a:gd name="connsiteY2" fmla="*/ 0 h 1099623"/>
                    <a:gd name="connsiteX3" fmla="*/ 1294696 w 1294696"/>
                    <a:gd name="connsiteY3" fmla="*/ 183274 h 1099623"/>
                    <a:gd name="connsiteX4" fmla="*/ 1294696 w 1294696"/>
                    <a:gd name="connsiteY4" fmla="*/ 916349 h 1099623"/>
                    <a:gd name="connsiteX5" fmla="*/ 1111422 w 1294696"/>
                    <a:gd name="connsiteY5" fmla="*/ 1099623 h 1099623"/>
                    <a:gd name="connsiteX6" fmla="*/ 183274 w 1294696"/>
                    <a:gd name="connsiteY6" fmla="*/ 1099623 h 1099623"/>
                    <a:gd name="connsiteX7" fmla="*/ 0 w 1294696"/>
                    <a:gd name="connsiteY7" fmla="*/ 916349 h 1099623"/>
                    <a:gd name="connsiteX8" fmla="*/ 0 w 1294696"/>
                    <a:gd name="connsiteY8" fmla="*/ 183274 h 1099623"/>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0 w 1294696"/>
                    <a:gd name="connsiteY7" fmla="*/ 95118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94696 w 1294696"/>
                    <a:gd name="connsiteY4" fmla="*/ 951183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94696"/>
                    <a:gd name="connsiteY0" fmla="*/ 218108 h 1134457"/>
                    <a:gd name="connsiteX1" fmla="*/ 183274 w 1294696"/>
                    <a:gd name="connsiteY1" fmla="*/ 34834 h 1134457"/>
                    <a:gd name="connsiteX2" fmla="*/ 1111422 w 1294696"/>
                    <a:gd name="connsiteY2" fmla="*/ 34834 h 1134457"/>
                    <a:gd name="connsiteX3" fmla="*/ 1294696 w 1294696"/>
                    <a:gd name="connsiteY3" fmla="*/ 218108 h 1134457"/>
                    <a:gd name="connsiteX4" fmla="*/ 1242445 w 1294696"/>
                    <a:gd name="connsiteY4" fmla="*/ 933766 h 1134457"/>
                    <a:gd name="connsiteX5" fmla="*/ 1111422 w 1294696"/>
                    <a:gd name="connsiteY5" fmla="*/ 1134457 h 1134457"/>
                    <a:gd name="connsiteX6" fmla="*/ 183274 w 1294696"/>
                    <a:gd name="connsiteY6" fmla="*/ 1134457 h 1134457"/>
                    <a:gd name="connsiteX7" fmla="*/ 60960 w 1294696"/>
                    <a:gd name="connsiteY7" fmla="*/ 890223 h 1134457"/>
                    <a:gd name="connsiteX8" fmla="*/ 0 w 1294696"/>
                    <a:gd name="connsiteY8" fmla="*/ 218108 h 1134457"/>
                    <a:gd name="connsiteX0" fmla="*/ 0 w 1277279"/>
                    <a:gd name="connsiteY0" fmla="*/ 218108 h 1134457"/>
                    <a:gd name="connsiteX1" fmla="*/ 183274 w 1277279"/>
                    <a:gd name="connsiteY1" fmla="*/ 34834 h 1134457"/>
                    <a:gd name="connsiteX2" fmla="*/ 1111422 w 1277279"/>
                    <a:gd name="connsiteY2" fmla="*/ 34834 h 1134457"/>
                    <a:gd name="connsiteX3" fmla="*/ 1277279 w 1277279"/>
                    <a:gd name="connsiteY3" fmla="*/ 252942 h 1134457"/>
                    <a:gd name="connsiteX4" fmla="*/ 1242445 w 1277279"/>
                    <a:gd name="connsiteY4" fmla="*/ 933766 h 1134457"/>
                    <a:gd name="connsiteX5" fmla="*/ 1111422 w 1277279"/>
                    <a:gd name="connsiteY5" fmla="*/ 1134457 h 1134457"/>
                    <a:gd name="connsiteX6" fmla="*/ 183274 w 1277279"/>
                    <a:gd name="connsiteY6" fmla="*/ 1134457 h 1134457"/>
                    <a:gd name="connsiteX7" fmla="*/ 60960 w 1277279"/>
                    <a:gd name="connsiteY7" fmla="*/ 890223 h 1134457"/>
                    <a:gd name="connsiteX8" fmla="*/ 0 w 1277279"/>
                    <a:gd name="connsiteY8" fmla="*/ 218108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 name="connsiteX0" fmla="*/ 0 w 1251153"/>
                    <a:gd name="connsiteY0" fmla="*/ 244233 h 1134457"/>
                    <a:gd name="connsiteX1" fmla="*/ 157148 w 1251153"/>
                    <a:gd name="connsiteY1" fmla="*/ 34834 h 1134457"/>
                    <a:gd name="connsiteX2" fmla="*/ 1085296 w 1251153"/>
                    <a:gd name="connsiteY2" fmla="*/ 34834 h 1134457"/>
                    <a:gd name="connsiteX3" fmla="*/ 1251153 w 1251153"/>
                    <a:gd name="connsiteY3" fmla="*/ 252942 h 1134457"/>
                    <a:gd name="connsiteX4" fmla="*/ 1216319 w 1251153"/>
                    <a:gd name="connsiteY4" fmla="*/ 933766 h 1134457"/>
                    <a:gd name="connsiteX5" fmla="*/ 1085296 w 1251153"/>
                    <a:gd name="connsiteY5" fmla="*/ 1134457 h 1134457"/>
                    <a:gd name="connsiteX6" fmla="*/ 157148 w 1251153"/>
                    <a:gd name="connsiteY6" fmla="*/ 1134457 h 1134457"/>
                    <a:gd name="connsiteX7" fmla="*/ 34834 w 1251153"/>
                    <a:gd name="connsiteY7" fmla="*/ 890223 h 1134457"/>
                    <a:gd name="connsiteX8" fmla="*/ 0 w 1251153"/>
                    <a:gd name="connsiteY8" fmla="*/ 244233 h 11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153" h="1134457">
                      <a:moveTo>
                        <a:pt x="0" y="244233"/>
                      </a:moveTo>
                      <a:cubicBezTo>
                        <a:pt x="0" y="143014"/>
                        <a:pt x="55929" y="34834"/>
                        <a:pt x="157148" y="34834"/>
                      </a:cubicBezTo>
                      <a:cubicBezTo>
                        <a:pt x="466531" y="34834"/>
                        <a:pt x="662702" y="-43543"/>
                        <a:pt x="1085296" y="34834"/>
                      </a:cubicBezTo>
                      <a:cubicBezTo>
                        <a:pt x="1186515" y="34834"/>
                        <a:pt x="1251153" y="151723"/>
                        <a:pt x="1251153" y="252942"/>
                      </a:cubicBezTo>
                      <a:cubicBezTo>
                        <a:pt x="1233736" y="491495"/>
                        <a:pt x="1198902" y="651670"/>
                        <a:pt x="1216319" y="933766"/>
                      </a:cubicBezTo>
                      <a:cubicBezTo>
                        <a:pt x="1216319" y="1034985"/>
                        <a:pt x="1186515" y="1134457"/>
                        <a:pt x="1085296" y="1134457"/>
                      </a:cubicBezTo>
                      <a:lnTo>
                        <a:pt x="157148" y="1134457"/>
                      </a:lnTo>
                      <a:cubicBezTo>
                        <a:pt x="55929" y="1134457"/>
                        <a:pt x="-8709" y="1000150"/>
                        <a:pt x="34834" y="890223"/>
                      </a:cubicBezTo>
                      <a:cubicBezTo>
                        <a:pt x="23223" y="674893"/>
                        <a:pt x="55154" y="450854"/>
                        <a:pt x="0" y="244233"/>
                      </a:cubicBezTo>
                      <a:close/>
                    </a:path>
                  </a:pathLst>
                </a:custGeom>
                <a:solidFill>
                  <a:schemeClr val="accent4">
                    <a:lumMod val="50000"/>
                    <a:lumOff val="5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fontAlgn="base" hangingPunct="0">
                    <a:lnSpc>
                      <a:spcPct val="93000"/>
                    </a:lnSpc>
                    <a:spcBef>
                      <a:spcPct val="0"/>
                    </a:spcBef>
                    <a:spcAft>
                      <a:spcPct val="0"/>
                    </a:spcAft>
                    <a:buClr>
                      <a:srgbClr val="000000"/>
                    </a:buClr>
                    <a:buSzPct val="100000"/>
                  </a:pPr>
                  <a:endParaRPr lang="en-GB" sz="2400">
                    <a:latin typeface="Arial" panose="020B0604020202020204" pitchFamily="34" charset="0"/>
                    <a:ea typeface="SimSun" panose="02010600030101010101" pitchFamily="2" charset="-122"/>
                  </a:endParaRPr>
                </a:p>
              </p:txBody>
            </p:sp>
            <p:grpSp>
              <p:nvGrpSpPr>
                <p:cNvPr id="19" name="Group 18"/>
                <p:cNvGrpSpPr/>
                <p:nvPr/>
              </p:nvGrpSpPr>
              <p:grpSpPr>
                <a:xfrm>
                  <a:off x="5596788" y="2731970"/>
                  <a:ext cx="894157" cy="872570"/>
                  <a:chOff x="5868144" y="1988006"/>
                  <a:chExt cx="1200751" cy="1171762"/>
                </a:xfrm>
              </p:grpSpPr>
              <p:sp>
                <p:nvSpPr>
                  <p:cNvPr id="20" name="Rectangle 5"/>
                  <p:cNvSpPr/>
                  <p:nvPr/>
                </p:nvSpPr>
                <p:spPr bwMode="auto">
                  <a:xfrm>
                    <a:off x="5868144" y="1988006"/>
                    <a:ext cx="1200751" cy="1171762"/>
                  </a:xfrm>
                  <a:custGeom>
                    <a:avLst/>
                    <a:gdLst>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080120"/>
                      <a:gd name="connsiteX1" fmla="*/ 1140127 w 1140127"/>
                      <a:gd name="connsiteY1" fmla="*/ 0 h 1080120"/>
                      <a:gd name="connsiteX2" fmla="*/ 1140127 w 1140127"/>
                      <a:gd name="connsiteY2" fmla="*/ 1080120 h 1080120"/>
                      <a:gd name="connsiteX3" fmla="*/ 0 w 1140127"/>
                      <a:gd name="connsiteY3" fmla="*/ 1080120 h 1080120"/>
                      <a:gd name="connsiteX4" fmla="*/ 0 w 1140127"/>
                      <a:gd name="connsiteY4" fmla="*/ 0 h 1080120"/>
                      <a:gd name="connsiteX0" fmla="*/ 0 w 1140127"/>
                      <a:gd name="connsiteY0" fmla="*/ 0 h 1111083"/>
                      <a:gd name="connsiteX1" fmla="*/ 1140127 w 1140127"/>
                      <a:gd name="connsiteY1" fmla="*/ 0 h 1111083"/>
                      <a:gd name="connsiteX2" fmla="*/ 1140127 w 1140127"/>
                      <a:gd name="connsiteY2" fmla="*/ 1080120 h 1111083"/>
                      <a:gd name="connsiteX3" fmla="*/ 0 w 1140127"/>
                      <a:gd name="connsiteY3" fmla="*/ 1080120 h 1111083"/>
                      <a:gd name="connsiteX4" fmla="*/ 0 w 1140127"/>
                      <a:gd name="connsiteY4" fmla="*/ 0 h 1111083"/>
                      <a:gd name="connsiteX0" fmla="*/ 0 w 1140127"/>
                      <a:gd name="connsiteY0" fmla="*/ 19634 h 1130717"/>
                      <a:gd name="connsiteX1" fmla="*/ 1140127 w 1140127"/>
                      <a:gd name="connsiteY1" fmla="*/ 19634 h 1130717"/>
                      <a:gd name="connsiteX2" fmla="*/ 1140127 w 1140127"/>
                      <a:gd name="connsiteY2" fmla="*/ 1099754 h 1130717"/>
                      <a:gd name="connsiteX3" fmla="*/ 0 w 1140127"/>
                      <a:gd name="connsiteY3" fmla="*/ 1099754 h 1130717"/>
                      <a:gd name="connsiteX4" fmla="*/ 0 w 1140127"/>
                      <a:gd name="connsiteY4" fmla="*/ 19634 h 1130717"/>
                      <a:gd name="connsiteX0" fmla="*/ 0 w 1158691"/>
                      <a:gd name="connsiteY0" fmla="*/ 19634 h 1130717"/>
                      <a:gd name="connsiteX1" fmla="*/ 1140127 w 1158691"/>
                      <a:gd name="connsiteY1" fmla="*/ 19634 h 1130717"/>
                      <a:gd name="connsiteX2" fmla="*/ 1140127 w 1158691"/>
                      <a:gd name="connsiteY2" fmla="*/ 1099754 h 1130717"/>
                      <a:gd name="connsiteX3" fmla="*/ 0 w 1158691"/>
                      <a:gd name="connsiteY3" fmla="*/ 1099754 h 1130717"/>
                      <a:gd name="connsiteX4" fmla="*/ 0 w 1158691"/>
                      <a:gd name="connsiteY4" fmla="*/ 19634 h 1130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8691" h="1130717">
                        <a:moveTo>
                          <a:pt x="0" y="19634"/>
                        </a:moveTo>
                        <a:cubicBezTo>
                          <a:pt x="345208" y="63177"/>
                          <a:pt x="768794" y="-41326"/>
                          <a:pt x="1140127" y="19634"/>
                        </a:cubicBezTo>
                        <a:cubicBezTo>
                          <a:pt x="1201087" y="397091"/>
                          <a:pt x="1087876" y="321703"/>
                          <a:pt x="1140127" y="1099754"/>
                        </a:cubicBezTo>
                        <a:cubicBezTo>
                          <a:pt x="794919" y="1169422"/>
                          <a:pt x="380042" y="1099754"/>
                          <a:pt x="0" y="1099754"/>
                        </a:cubicBezTo>
                        <a:cubicBezTo>
                          <a:pt x="0" y="739714"/>
                          <a:pt x="69669" y="754142"/>
                          <a:pt x="0" y="19634"/>
                        </a:cubicBezTo>
                        <a:close/>
                      </a:path>
                    </a:pathLst>
                  </a:custGeom>
                  <a:solidFill>
                    <a:srgbClr val="00B8FF"/>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dirty="0">
                      <a:solidFill>
                        <a:srgbClr val="000000"/>
                      </a:solidFill>
                    </a:endParaRPr>
                  </a:p>
                </p:txBody>
              </p:sp>
              <p:sp>
                <p:nvSpPr>
                  <p:cNvPr id="21" name="5-Point Star 21"/>
                  <p:cNvSpPr/>
                  <p:nvPr/>
                </p:nvSpPr>
                <p:spPr bwMode="auto">
                  <a:xfrm>
                    <a:off x="6081598" y="2167261"/>
                    <a:ext cx="360040" cy="360040"/>
                  </a:xfrm>
                  <a:prstGeom prst="star5">
                    <a:avLst/>
                  </a:prstGeom>
                  <a:solidFill>
                    <a:srgbClr val="FF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2" name="Donut 22"/>
                  <p:cNvSpPr/>
                  <p:nvPr/>
                </p:nvSpPr>
                <p:spPr bwMode="auto">
                  <a:xfrm>
                    <a:off x="6536542" y="2418008"/>
                    <a:ext cx="387048" cy="387048"/>
                  </a:xfrm>
                  <a:prstGeom prst="donut">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sp>
                <p:nvSpPr>
                  <p:cNvPr id="23" name="Regular Pentagon 23"/>
                  <p:cNvSpPr/>
                  <p:nvPr/>
                </p:nvSpPr>
                <p:spPr bwMode="auto">
                  <a:xfrm>
                    <a:off x="6118484" y="2653697"/>
                    <a:ext cx="312002" cy="297145"/>
                  </a:xfrm>
                  <a:prstGeom prst="pentagon">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1">
                      <a:lnSpc>
                        <a:spcPct val="93000"/>
                      </a:lnSpc>
                      <a:buClr>
                        <a:srgbClr val="000000"/>
                      </a:buClr>
                      <a:buSzPct val="100000"/>
                      <a:buFont typeface="Times New Roman" panose="02020603050405020304" pitchFamily="18" charset="0"/>
                      <a:buNone/>
                    </a:pPr>
                    <a:endParaRPr lang="en-GB">
                      <a:solidFill>
                        <a:srgbClr val="000000"/>
                      </a:solidFill>
                    </a:endParaRPr>
                  </a:p>
                </p:txBody>
              </p:sp>
            </p:grpSp>
          </p:grpSp>
        </p:grpSp>
      </p:grpSp>
      <p:sp>
        <p:nvSpPr>
          <p:cNvPr id="36" name="TextBox 35"/>
          <p:cNvSpPr txBox="1"/>
          <p:nvPr/>
        </p:nvSpPr>
        <p:spPr>
          <a:xfrm>
            <a:off x="5196053" y="1028700"/>
            <a:ext cx="1241592" cy="2215991"/>
          </a:xfrm>
          <a:prstGeom prst="rect">
            <a:avLst/>
          </a:prstGeom>
          <a:noFill/>
        </p:spPr>
        <p:txBody>
          <a:bodyPr wrap="square" rtlCol="0">
            <a:spAutoFit/>
          </a:bodyPr>
          <a:lstStyle/>
          <a:p>
            <a:r>
              <a:rPr lang="en-GB" sz="13800" dirty="0">
                <a:solidFill>
                  <a:srgbClr val="FF0000"/>
                </a:solidFill>
                <a:sym typeface="Wingdings" panose="05000000000000000000" pitchFamily="2" charset="2"/>
              </a:rPr>
              <a:t></a:t>
            </a:r>
            <a:endParaRPr lang="en-GB" sz="13800" dirty="0">
              <a:solidFill>
                <a:srgbClr val="FF0000"/>
              </a:solidFill>
            </a:endParaRPr>
          </a:p>
        </p:txBody>
      </p:sp>
    </p:spTree>
    <p:extLst>
      <p:ext uri="{BB962C8B-B14F-4D97-AF65-F5344CB8AC3E}">
        <p14:creationId xmlns:p14="http://schemas.microsoft.com/office/powerpoint/2010/main" val="123891396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16377</TotalTime>
  <Words>1462</Words>
  <Application>Microsoft Office PowerPoint</Application>
  <PresentationFormat>On-screen Show (16:9)</PresentationFormat>
  <Paragraphs>342</Paragraphs>
  <Slides>53</Slides>
  <Notes>40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53</vt:i4>
      </vt:variant>
    </vt:vector>
  </HeadingPairs>
  <TitlesOfParts>
    <vt:vector size="67" baseType="lpstr">
      <vt:lpstr>SimSun</vt:lpstr>
      <vt:lpstr>.AppleSystemUIFont</vt:lpstr>
      <vt:lpstr>Arial</vt:lpstr>
      <vt:lpstr>Arial Rounded MT Bold</vt:lpstr>
      <vt:lpstr>ArialMT</vt:lpstr>
      <vt:lpstr>Calibri</vt:lpstr>
      <vt:lpstr>Helvetica Neue</vt:lpstr>
      <vt:lpstr>Helvetica Neue Thin</vt:lpstr>
      <vt:lpstr>Lato</vt:lpstr>
      <vt:lpstr>Lato Light</vt:lpstr>
      <vt:lpstr>Times New Roman</vt:lpstr>
      <vt:lpstr>Wingdings</vt:lpstr>
      <vt:lpstr>Office Theme</vt:lpstr>
      <vt:lpstr>1_Office Theme</vt:lpstr>
      <vt:lpstr>Introducing  Microservices and Cloud Native Application Architecture</vt:lpstr>
      <vt:lpstr>AGENDA</vt:lpstr>
      <vt:lpstr>PowerPoint Presentation</vt:lpstr>
      <vt:lpstr>Monolithic Application Architecure</vt:lpstr>
      <vt:lpstr>What are Microservices?</vt:lpstr>
      <vt:lpstr>What are Microservices?</vt:lpstr>
      <vt:lpstr>What are Microservices?</vt:lpstr>
      <vt:lpstr>What are Microservices?</vt:lpstr>
      <vt:lpstr>What are Microservices?</vt:lpstr>
      <vt:lpstr>What are Microservices?</vt:lpstr>
      <vt:lpstr>What are Microservices?</vt:lpstr>
      <vt:lpstr>What are Microservices?</vt:lpstr>
      <vt:lpstr>What are Microservices?</vt:lpstr>
      <vt:lpstr>Big Application Ailments (Review)</vt:lpstr>
      <vt:lpstr>What is Domain Driven Design?</vt:lpstr>
      <vt:lpstr>Core Principles of Domain Driven Design?</vt:lpstr>
      <vt:lpstr>Microservices Architecture</vt:lpstr>
      <vt:lpstr>What are Microservices?</vt:lpstr>
      <vt:lpstr>What are Microservices?</vt:lpstr>
      <vt:lpstr>What are Microservices?</vt:lpstr>
      <vt:lpstr>What are Microservices?</vt:lpstr>
      <vt:lpstr>Monolithic versus Microservices</vt:lpstr>
      <vt:lpstr>Microservice Challenges</vt:lpstr>
      <vt:lpstr>PowerPoint Presentation</vt:lpstr>
      <vt:lpstr>Twelve Factor Apps (12factor.net)</vt:lpstr>
      <vt:lpstr>Twelve Factor Apps (12factor.net)</vt:lpstr>
      <vt:lpstr>Twelve Factor Apps (12factor.net)</vt:lpstr>
      <vt:lpstr>Twelve Factor Apps (12factor.net)</vt:lpstr>
      <vt:lpstr>Twelve Factor Apps (12factor.net)</vt:lpstr>
      <vt:lpstr>Twelve Factor Apps (12factor.net)</vt:lpstr>
      <vt:lpstr>Twelve Factor Apps (12factor.net)</vt:lpstr>
      <vt:lpstr>Twelve Factor Apps (12factor.net)</vt:lpstr>
      <vt:lpstr>Twelve Factor Apps (12factor.net)</vt:lpstr>
      <vt:lpstr>Twelve Factor Apps (12factor.net)</vt:lpstr>
      <vt:lpstr>Twelve Factor Apps (12factor.net)</vt:lpstr>
      <vt:lpstr>Twelve Factor Apps (12factor.net)</vt:lpstr>
      <vt:lpstr>PowerPoint Presentation</vt:lpstr>
      <vt:lpstr>Cloud Native Architecture</vt:lpstr>
      <vt:lpstr>What does it mean to be Cloud Native?</vt:lpstr>
      <vt:lpstr>Anatomy of Cloud Native Framework</vt:lpstr>
      <vt:lpstr>PowerPoint Presentation</vt:lpstr>
      <vt:lpstr>Reducing Operational Complexity</vt:lpstr>
      <vt:lpstr>Service Discovery</vt:lpstr>
      <vt:lpstr>Communication Protocols</vt:lpstr>
      <vt:lpstr>Design for Failure</vt:lpstr>
      <vt:lpstr>Pivotal Cloud Foundry</vt:lpstr>
      <vt:lpstr>Spring Boot</vt:lpstr>
      <vt:lpstr>Spring Cloud</vt:lpstr>
      <vt:lpstr>Example: Distributed System (Minified)</vt:lpstr>
      <vt:lpstr>Example: Spring Cloud Services + Netflix OSS</vt:lpstr>
      <vt:lpstr>PowerPoint Presentation</vt:lpstr>
      <vt:lpstr>Credits</vt:lpstr>
      <vt:lpstr>Summary</vt:lpstr>
    </vt:vector>
  </TitlesOfParts>
  <Company>ProKarma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Microservices and Cloud Native Architecture</dc:title>
  <dc:creator>Muhammad Asif Tasleem</dc:creator>
  <cp:keywords>Micorservices, 12 Factors, Cloud Foundry, Spring Boot, Spring Cloud</cp:keywords>
  <cp:lastModifiedBy>Muhammad Tasleem</cp:lastModifiedBy>
  <cp:revision>400</cp:revision>
  <cp:lastPrinted>2016-03-22T21:06:04Z</cp:lastPrinted>
  <dcterms:created xsi:type="dcterms:W3CDTF">2016-01-13T17:52:17Z</dcterms:created>
  <dcterms:modified xsi:type="dcterms:W3CDTF">2017-01-20T20:24:27Z</dcterms:modified>
</cp:coreProperties>
</file>